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0" r:id="rId3"/>
    <p:sldId id="262" r:id="rId4"/>
    <p:sldId id="257" r:id="rId5"/>
    <p:sldId id="258" r:id="rId6"/>
    <p:sldId id="259" r:id="rId7"/>
    <p:sldId id="263" r:id="rId8"/>
    <p:sldId id="264" r:id="rId9"/>
    <p:sldId id="266" r:id="rId10"/>
    <p:sldId id="265" r:id="rId11"/>
    <p:sldId id="271" r:id="rId12"/>
    <p:sldId id="267" r:id="rId13"/>
    <p:sldId id="268" r:id="rId14"/>
    <p:sldId id="273" r:id="rId15"/>
    <p:sldId id="274" r:id="rId16"/>
    <p:sldId id="275" r:id="rId17"/>
    <p:sldId id="276" r:id="rId18"/>
    <p:sldId id="277" r:id="rId19"/>
    <p:sldId id="278" r:id="rId20"/>
    <p:sldId id="279" r:id="rId21"/>
    <p:sldId id="280" r:id="rId22"/>
    <p:sldId id="281" r:id="rId2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64A2"/>
    <a:srgbClr val="000000"/>
    <a:srgbClr val="1F497D"/>
    <a:srgbClr val="F79646"/>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943" autoAdjust="0"/>
  </p:normalViewPr>
  <p:slideViewPr>
    <p:cSldViewPr showGuides="1">
      <p:cViewPr varScale="1">
        <p:scale>
          <a:sx n="81" d="100"/>
          <a:sy n="81" d="100"/>
        </p:scale>
        <p:origin x="-2440" y="-104"/>
      </p:cViewPr>
      <p:guideLst>
        <p:guide orient="horz" pos="102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4F286-45B4-4F08-8E37-BB150854E846}" type="datetimeFigureOut">
              <a:rPr lang="es-ES" smtClean="0"/>
              <a:t>15/04/10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E996FB-90F0-4229-A746-A5D92200381F}" type="slidenum">
              <a:rPr lang="es-ES" smtClean="0"/>
              <a:t>‹#›</a:t>
            </a:fld>
            <a:endParaRPr lang="es-ES"/>
          </a:p>
        </p:txBody>
      </p:sp>
    </p:spTree>
    <p:extLst>
      <p:ext uri="{BB962C8B-B14F-4D97-AF65-F5344CB8AC3E}">
        <p14:creationId xmlns:p14="http://schemas.microsoft.com/office/powerpoint/2010/main" val="73915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noProof="0" dirty="0" smtClean="0"/>
              <a:t>Note</a:t>
            </a:r>
            <a:r>
              <a:rPr lang="en-US" baseline="0" noProof="0" dirty="0" smtClean="0"/>
              <a:t>: Lower part of the slide are the names of the projects “SPECIAL PIDDEF PROJECT 3155” PIDDEF: Research and Development Project of the </a:t>
            </a:r>
            <a:r>
              <a:rPr lang="en-US" baseline="0" noProof="0" dirty="0" smtClean="0"/>
              <a:t>Ministry </a:t>
            </a:r>
            <a:r>
              <a:rPr lang="en-US" baseline="0" noProof="0" dirty="0" smtClean="0"/>
              <a:t>of the Defense. </a:t>
            </a:r>
            <a:r>
              <a:rPr lang="en-US" baseline="0" noProof="0" dirty="0" err="1" smtClean="0"/>
              <a:t>SAVER.Net</a:t>
            </a:r>
            <a:r>
              <a:rPr lang="en-US" baseline="0" noProof="0" dirty="0" smtClean="0"/>
              <a:t> short name of “South American Environmental Risk Network” and long name “Social Management System for Environmental Risk in South America”. This project aims to propose this kind of system for the region</a:t>
            </a:r>
            <a:endParaRPr lang="en-US" noProof="0" dirty="0"/>
          </a:p>
        </p:txBody>
      </p:sp>
      <p:sp>
        <p:nvSpPr>
          <p:cNvPr id="4" name="3 Marcador de número de diapositiva"/>
          <p:cNvSpPr>
            <a:spLocks noGrp="1"/>
          </p:cNvSpPr>
          <p:nvPr>
            <p:ph type="sldNum" sz="quarter" idx="10"/>
          </p:nvPr>
        </p:nvSpPr>
        <p:spPr/>
        <p:txBody>
          <a:bodyPr/>
          <a:lstStyle/>
          <a:p>
            <a:fld id="{03E996FB-90F0-4229-A746-A5D92200381F}" type="slidenum">
              <a:rPr lang="es-ES" smtClean="0"/>
              <a:t>1</a:t>
            </a:fld>
            <a:endParaRPr lang="es-ES"/>
          </a:p>
        </p:txBody>
      </p:sp>
    </p:spTree>
    <p:extLst>
      <p:ext uri="{BB962C8B-B14F-4D97-AF65-F5344CB8AC3E}">
        <p14:creationId xmlns:p14="http://schemas.microsoft.com/office/powerpoint/2010/main" val="2172768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t>
            </a:r>
            <a:r>
              <a:rPr lang="es-ES" dirty="0" err="1" smtClean="0"/>
              <a:t>Read</a:t>
            </a:r>
            <a:r>
              <a:rPr lang="es-ES" dirty="0" smtClean="0"/>
              <a:t> </a:t>
            </a:r>
            <a:r>
              <a:rPr lang="es-ES" dirty="0" err="1" smtClean="0"/>
              <a:t>the</a:t>
            </a:r>
            <a:r>
              <a:rPr lang="es-ES" dirty="0" smtClean="0"/>
              <a:t> </a:t>
            </a:r>
            <a:r>
              <a:rPr lang="es-ES" dirty="0" err="1" smtClean="0"/>
              <a:t>slide</a:t>
            </a:r>
            <a:r>
              <a:rPr lang="es-ES" dirty="0" smtClean="0"/>
              <a:t>)</a:t>
            </a:r>
            <a:endParaRPr lang="es-ES" dirty="0"/>
          </a:p>
        </p:txBody>
      </p:sp>
      <p:sp>
        <p:nvSpPr>
          <p:cNvPr id="4" name="3 Marcador de número de diapositiva"/>
          <p:cNvSpPr>
            <a:spLocks noGrp="1"/>
          </p:cNvSpPr>
          <p:nvPr>
            <p:ph type="sldNum" sz="quarter" idx="10"/>
          </p:nvPr>
        </p:nvSpPr>
        <p:spPr/>
        <p:txBody>
          <a:bodyPr/>
          <a:lstStyle/>
          <a:p>
            <a:fld id="{03E996FB-90F0-4229-A746-A5D92200381F}" type="slidenum">
              <a:rPr lang="es-ES" smtClean="0"/>
              <a:t>10</a:t>
            </a:fld>
            <a:endParaRPr lang="es-ES"/>
          </a:p>
        </p:txBody>
      </p:sp>
    </p:spTree>
    <p:extLst>
      <p:ext uri="{BB962C8B-B14F-4D97-AF65-F5344CB8AC3E}">
        <p14:creationId xmlns:p14="http://schemas.microsoft.com/office/powerpoint/2010/main" val="1524720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The</a:t>
            </a:r>
            <a:r>
              <a:rPr lang="es-ES" dirty="0" smtClean="0"/>
              <a:t> </a:t>
            </a:r>
            <a:r>
              <a:rPr lang="es-ES" dirty="0" err="1" smtClean="0"/>
              <a:t>telescope</a:t>
            </a:r>
            <a:r>
              <a:rPr lang="es-ES" dirty="0" smtClean="0"/>
              <a:t> </a:t>
            </a:r>
            <a:r>
              <a:rPr lang="es-ES" dirty="0" err="1" smtClean="0"/>
              <a:t>is</a:t>
            </a:r>
            <a:r>
              <a:rPr lang="es-ES" dirty="0" smtClean="0"/>
              <a:t> a </a:t>
            </a:r>
            <a:r>
              <a:rPr lang="es-ES" dirty="0" err="1" smtClean="0"/>
              <a:t>commercial</a:t>
            </a:r>
            <a:r>
              <a:rPr lang="es-ES" dirty="0" smtClean="0"/>
              <a:t> f/5 </a:t>
            </a:r>
            <a:r>
              <a:rPr lang="es-ES" dirty="0" err="1" smtClean="0"/>
              <a:t>newtonian</a:t>
            </a:r>
            <a:r>
              <a:rPr lang="es-ES" dirty="0" smtClean="0"/>
              <a:t> </a:t>
            </a:r>
            <a:r>
              <a:rPr lang="es-ES" dirty="0" err="1" smtClean="0"/>
              <a:t>telescope</a:t>
            </a:r>
            <a:r>
              <a:rPr lang="es-ES" dirty="0" smtClean="0"/>
              <a:t> </a:t>
            </a:r>
            <a:r>
              <a:rPr lang="es-ES" dirty="0" err="1" smtClean="0"/>
              <a:t>which</a:t>
            </a:r>
            <a:r>
              <a:rPr lang="es-ES" dirty="0" smtClean="0"/>
              <a:t> has</a:t>
            </a:r>
            <a:r>
              <a:rPr lang="es-ES" baseline="0" dirty="0" smtClean="0"/>
              <a:t> at </a:t>
            </a:r>
            <a:r>
              <a:rPr lang="es-ES" baseline="0" dirty="0" err="1" smtClean="0"/>
              <a:t>its</a:t>
            </a:r>
            <a:r>
              <a:rPr lang="es-ES" baseline="0" dirty="0" smtClean="0"/>
              <a:t> focal </a:t>
            </a:r>
            <a:r>
              <a:rPr lang="es-ES" baseline="0" dirty="0" err="1" smtClean="0"/>
              <a:t>plane</a:t>
            </a:r>
            <a:r>
              <a:rPr lang="es-ES" baseline="0" dirty="0" smtClean="0"/>
              <a:t> a </a:t>
            </a:r>
            <a:r>
              <a:rPr lang="es-ES" baseline="0" dirty="0" err="1" smtClean="0"/>
              <a:t>diaphragm</a:t>
            </a:r>
            <a:r>
              <a:rPr lang="es-ES" baseline="0" dirty="0" smtClean="0"/>
              <a:t> </a:t>
            </a:r>
            <a:r>
              <a:rPr lang="es-ES" baseline="0" dirty="0" err="1" smtClean="0"/>
              <a:t>that</a:t>
            </a:r>
            <a:r>
              <a:rPr lang="es-ES" baseline="0" dirty="0" smtClean="0"/>
              <a:t> </a:t>
            </a:r>
            <a:r>
              <a:rPr lang="es-ES" baseline="0" dirty="0" err="1" smtClean="0"/>
              <a:t>limits</a:t>
            </a:r>
            <a:r>
              <a:rPr lang="es-ES" baseline="0" dirty="0" smtClean="0"/>
              <a:t> </a:t>
            </a:r>
            <a:r>
              <a:rPr lang="es-ES" baseline="0" dirty="0" err="1" smtClean="0"/>
              <a:t>the</a:t>
            </a:r>
            <a:r>
              <a:rPr lang="es-ES" baseline="0" dirty="0" smtClean="0"/>
              <a:t> </a:t>
            </a:r>
            <a:r>
              <a:rPr lang="es-ES" baseline="0" dirty="0" err="1" smtClean="0"/>
              <a:t>field</a:t>
            </a:r>
            <a:r>
              <a:rPr lang="es-ES" baseline="0" dirty="0" smtClean="0"/>
              <a:t> of </a:t>
            </a:r>
            <a:r>
              <a:rPr lang="es-ES" baseline="0" dirty="0" err="1" smtClean="0"/>
              <a:t>observation</a:t>
            </a:r>
            <a:r>
              <a:rPr lang="es-ES" baseline="0" dirty="0" smtClean="0"/>
              <a:t> of </a:t>
            </a:r>
            <a:r>
              <a:rPr lang="es-ES" baseline="0" dirty="0" err="1" smtClean="0"/>
              <a:t>the</a:t>
            </a:r>
            <a:r>
              <a:rPr lang="es-ES" baseline="0" dirty="0" smtClean="0"/>
              <a:t> </a:t>
            </a:r>
            <a:r>
              <a:rPr lang="es-ES" baseline="0" dirty="0" err="1" smtClean="0"/>
              <a:t>system</a:t>
            </a:r>
            <a:r>
              <a:rPr lang="es-ES" baseline="0" dirty="0" smtClean="0"/>
              <a:t>. </a:t>
            </a:r>
            <a:r>
              <a:rPr lang="es-ES" baseline="0" dirty="0" err="1" smtClean="0"/>
              <a:t>The</a:t>
            </a:r>
            <a:r>
              <a:rPr lang="es-ES" baseline="0" dirty="0" smtClean="0"/>
              <a:t> </a:t>
            </a:r>
            <a:r>
              <a:rPr lang="es-ES" baseline="0" dirty="0" err="1" smtClean="0"/>
              <a:t>structure</a:t>
            </a:r>
            <a:r>
              <a:rPr lang="es-ES" baseline="0" dirty="0" smtClean="0"/>
              <a:t> holding </a:t>
            </a:r>
            <a:r>
              <a:rPr lang="es-ES" baseline="0" dirty="0" err="1" smtClean="0"/>
              <a:t>the</a:t>
            </a:r>
            <a:r>
              <a:rPr lang="es-ES" baseline="0" dirty="0" smtClean="0"/>
              <a:t> </a:t>
            </a:r>
            <a:r>
              <a:rPr lang="es-ES" baseline="0" dirty="0" err="1" smtClean="0"/>
              <a:t>diaphragm</a:t>
            </a:r>
            <a:r>
              <a:rPr lang="es-ES" baseline="0" dirty="0" smtClean="0"/>
              <a:t> </a:t>
            </a:r>
            <a:r>
              <a:rPr lang="es-ES" baseline="0" dirty="0" err="1" smtClean="0"/>
              <a:t>also</a:t>
            </a:r>
            <a:r>
              <a:rPr lang="es-ES" baseline="0" dirty="0" smtClean="0"/>
              <a:t> </a:t>
            </a:r>
            <a:r>
              <a:rPr lang="es-ES" baseline="0" dirty="0" err="1" smtClean="0"/>
              <a:t>comuncates</a:t>
            </a:r>
            <a:r>
              <a:rPr lang="es-ES" baseline="0" dirty="0" smtClean="0"/>
              <a:t> </a:t>
            </a:r>
            <a:r>
              <a:rPr lang="es-ES" baseline="0" dirty="0" err="1" smtClean="0"/>
              <a:t>the</a:t>
            </a:r>
            <a:r>
              <a:rPr lang="es-ES" baseline="0" dirty="0" smtClean="0"/>
              <a:t> light </a:t>
            </a:r>
            <a:r>
              <a:rPr lang="es-ES" baseline="0" dirty="0" err="1" smtClean="0"/>
              <a:t>beam</a:t>
            </a:r>
            <a:r>
              <a:rPr lang="es-ES" baseline="0" dirty="0" smtClean="0"/>
              <a:t> to </a:t>
            </a:r>
            <a:r>
              <a:rPr lang="es-ES" baseline="0" dirty="0" err="1" smtClean="0"/>
              <a:t>the</a:t>
            </a:r>
            <a:r>
              <a:rPr lang="es-ES" baseline="0" dirty="0" smtClean="0"/>
              <a:t> </a:t>
            </a:r>
            <a:r>
              <a:rPr lang="es-ES" baseline="0" dirty="0" err="1" smtClean="0"/>
              <a:t>spectroscopic</a:t>
            </a:r>
            <a:r>
              <a:rPr lang="es-ES" baseline="0" dirty="0" smtClean="0"/>
              <a:t> box </a:t>
            </a:r>
            <a:r>
              <a:rPr lang="es-ES" baseline="0" dirty="0" err="1" smtClean="0"/>
              <a:t>with</a:t>
            </a:r>
            <a:r>
              <a:rPr lang="es-ES" baseline="0" dirty="0" smtClean="0"/>
              <a:t> </a:t>
            </a:r>
            <a:r>
              <a:rPr lang="es-ES" baseline="0" dirty="0" err="1" smtClean="0"/>
              <a:t>the</a:t>
            </a:r>
            <a:r>
              <a:rPr lang="es-ES" baseline="0" dirty="0" smtClean="0"/>
              <a:t> </a:t>
            </a:r>
            <a:r>
              <a:rPr lang="es-ES" baseline="0" dirty="0" err="1" smtClean="0"/>
              <a:t>elastic</a:t>
            </a:r>
            <a:r>
              <a:rPr lang="es-ES" baseline="0" dirty="0" smtClean="0"/>
              <a:t>, </a:t>
            </a:r>
            <a:r>
              <a:rPr lang="es-ES" baseline="0" dirty="0" err="1" smtClean="0"/>
              <a:t>Raman</a:t>
            </a:r>
            <a:r>
              <a:rPr lang="es-ES" baseline="0" dirty="0" smtClean="0"/>
              <a:t> and </a:t>
            </a:r>
            <a:r>
              <a:rPr lang="es-ES" baseline="0" dirty="0" err="1" smtClean="0"/>
              <a:t>depolarizing</a:t>
            </a:r>
            <a:r>
              <a:rPr lang="es-ES" baseline="0" dirty="0" smtClean="0"/>
              <a:t> </a:t>
            </a:r>
            <a:r>
              <a:rPr lang="es-ES" baseline="0" dirty="0" err="1" smtClean="0"/>
              <a:t>units</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03E996FB-90F0-4229-A746-A5D92200381F}" type="slidenum">
              <a:rPr lang="es-ES" smtClean="0"/>
              <a:t>11</a:t>
            </a:fld>
            <a:endParaRPr lang="es-ES"/>
          </a:p>
        </p:txBody>
      </p:sp>
    </p:spTree>
    <p:extLst>
      <p:ext uri="{BB962C8B-B14F-4D97-AF65-F5344CB8AC3E}">
        <p14:creationId xmlns:p14="http://schemas.microsoft.com/office/powerpoint/2010/main" val="1524720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err="1" smtClean="0"/>
              <a:t>Photograph</a:t>
            </a:r>
            <a:r>
              <a:rPr lang="es-ES" dirty="0" smtClean="0"/>
              <a:t> of</a:t>
            </a:r>
            <a:r>
              <a:rPr lang="es-ES" baseline="0" dirty="0" smtClean="0"/>
              <a:t> </a:t>
            </a:r>
            <a:r>
              <a:rPr lang="es-ES" baseline="0" dirty="0" err="1" smtClean="0"/>
              <a:t>the</a:t>
            </a:r>
            <a:r>
              <a:rPr lang="es-ES" baseline="0" dirty="0" smtClean="0"/>
              <a:t> lidar </a:t>
            </a:r>
            <a:r>
              <a:rPr lang="es-ES" baseline="0" dirty="0" err="1" smtClean="0"/>
              <a:t>strucrure</a:t>
            </a:r>
            <a:r>
              <a:rPr lang="es-ES" baseline="0" dirty="0" smtClean="0"/>
              <a:t> and </a:t>
            </a:r>
            <a:r>
              <a:rPr lang="es-ES" baseline="0" dirty="0" err="1" smtClean="0"/>
              <a:t>some</a:t>
            </a:r>
            <a:r>
              <a:rPr lang="es-ES" baseline="0" dirty="0" smtClean="0"/>
              <a:t> </a:t>
            </a:r>
            <a:r>
              <a:rPr lang="es-ES" baseline="0" dirty="0" err="1" smtClean="0"/>
              <a:t>observations</a:t>
            </a:r>
            <a:r>
              <a:rPr lang="es-ES" baseline="0" dirty="0" smtClean="0"/>
              <a:t>.</a:t>
            </a:r>
            <a:endParaRPr lang="en-US" altLang="ja-JP" noProof="0" dirty="0" smtClean="0"/>
          </a:p>
          <a:p>
            <a:endParaRPr lang="es-ES" dirty="0"/>
          </a:p>
        </p:txBody>
      </p:sp>
      <p:sp>
        <p:nvSpPr>
          <p:cNvPr id="4" name="3 Marcador de número de diapositiva"/>
          <p:cNvSpPr>
            <a:spLocks noGrp="1"/>
          </p:cNvSpPr>
          <p:nvPr>
            <p:ph type="sldNum" sz="quarter" idx="10"/>
          </p:nvPr>
        </p:nvSpPr>
        <p:spPr/>
        <p:txBody>
          <a:bodyPr/>
          <a:lstStyle/>
          <a:p>
            <a:fld id="{03E996FB-90F0-4229-A746-A5D92200381F}" type="slidenum">
              <a:rPr lang="es-ES" smtClean="0"/>
              <a:t>12</a:t>
            </a:fld>
            <a:endParaRPr lang="es-ES"/>
          </a:p>
        </p:txBody>
      </p:sp>
    </p:spTree>
    <p:extLst>
      <p:ext uri="{BB962C8B-B14F-4D97-AF65-F5344CB8AC3E}">
        <p14:creationId xmlns:p14="http://schemas.microsoft.com/office/powerpoint/2010/main" val="1518161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Now</a:t>
            </a:r>
            <a:r>
              <a:rPr lang="es-ES" dirty="0" smtClean="0"/>
              <a:t> </a:t>
            </a:r>
            <a:r>
              <a:rPr lang="es-ES" dirty="0" err="1" smtClean="0"/>
              <a:t>I’d</a:t>
            </a:r>
            <a:r>
              <a:rPr lang="es-ES" dirty="0" smtClean="0"/>
              <a:t> </a:t>
            </a:r>
            <a:r>
              <a:rPr lang="es-ES" dirty="0" err="1" smtClean="0"/>
              <a:t>like</a:t>
            </a:r>
            <a:r>
              <a:rPr lang="es-ES" dirty="0" smtClean="0"/>
              <a:t> </a:t>
            </a:r>
            <a:r>
              <a:rPr lang="es-ES" dirty="0" err="1" smtClean="0"/>
              <a:t>to</a:t>
            </a:r>
            <a:r>
              <a:rPr lang="es-ES" dirty="0" smtClean="0"/>
              <a:t> </a:t>
            </a:r>
            <a:r>
              <a:rPr lang="es-ES" dirty="0" err="1" smtClean="0"/>
              <a:t>present</a:t>
            </a:r>
            <a:r>
              <a:rPr lang="es-ES" dirty="0" smtClean="0"/>
              <a:t> </a:t>
            </a:r>
            <a:r>
              <a:rPr lang="es-ES" dirty="0" err="1" smtClean="0"/>
              <a:t>about</a:t>
            </a:r>
            <a:r>
              <a:rPr lang="es-ES" dirty="0" smtClean="0"/>
              <a:t> </a:t>
            </a:r>
            <a:r>
              <a:rPr lang="es-ES" dirty="0" err="1" smtClean="0"/>
              <a:t>high-spectral</a:t>
            </a:r>
            <a:r>
              <a:rPr lang="es-ES" dirty="0" smtClean="0"/>
              <a:t> </a:t>
            </a:r>
            <a:r>
              <a:rPr lang="es-ES" dirty="0" err="1" smtClean="0"/>
              <a:t>resolution</a:t>
            </a:r>
            <a:r>
              <a:rPr lang="es-ES" dirty="0" smtClean="0"/>
              <a:t> </a:t>
            </a:r>
            <a:r>
              <a:rPr lang="es-ES" dirty="0" err="1" smtClean="0"/>
              <a:t>lidar</a:t>
            </a:r>
            <a:r>
              <a:rPr lang="es-ES" dirty="0" smtClean="0"/>
              <a:t> </a:t>
            </a:r>
            <a:r>
              <a:rPr lang="es-ES" dirty="0" err="1" smtClean="0"/>
              <a:t>system</a:t>
            </a:r>
            <a:r>
              <a:rPr lang="es-ES" dirty="0" smtClean="0"/>
              <a:t> </a:t>
            </a:r>
            <a:r>
              <a:rPr lang="es-ES" dirty="0" err="1" smtClean="0"/>
              <a:t>related</a:t>
            </a:r>
            <a:r>
              <a:rPr lang="es-ES" dirty="0" smtClean="0"/>
              <a:t> </a:t>
            </a:r>
            <a:r>
              <a:rPr lang="es-ES" dirty="0" err="1" smtClean="0"/>
              <a:t>to</a:t>
            </a:r>
            <a:r>
              <a:rPr lang="es-ES" dirty="0" smtClean="0"/>
              <a:t> </a:t>
            </a:r>
            <a:r>
              <a:rPr lang="es-ES" dirty="0" err="1" smtClean="0"/>
              <a:t>the</a:t>
            </a:r>
            <a:r>
              <a:rPr lang="es-ES" dirty="0" smtClean="0"/>
              <a:t> SATREPS </a:t>
            </a:r>
            <a:r>
              <a:rPr lang="es-ES" dirty="0" err="1" smtClean="0"/>
              <a:t>project</a:t>
            </a:r>
            <a:r>
              <a:rPr lang="es-ES" dirty="0" smtClean="0"/>
              <a:t>. </a:t>
            </a:r>
            <a:r>
              <a:rPr lang="es-ES" dirty="0" err="1" smtClean="0"/>
              <a:t>The</a:t>
            </a:r>
            <a:r>
              <a:rPr lang="es-ES" dirty="0" smtClean="0"/>
              <a:t> </a:t>
            </a:r>
            <a:r>
              <a:rPr lang="es-ES" dirty="0" err="1" smtClean="0"/>
              <a:t>important</a:t>
            </a:r>
            <a:r>
              <a:rPr lang="es-ES" dirty="0" smtClean="0"/>
              <a:t> </a:t>
            </a:r>
            <a:r>
              <a:rPr lang="es-ES" dirty="0" err="1" smtClean="0"/>
              <a:t>goal</a:t>
            </a:r>
            <a:r>
              <a:rPr lang="es-ES" dirty="0" smtClean="0"/>
              <a:t> of </a:t>
            </a:r>
            <a:r>
              <a:rPr lang="es-ES" dirty="0" err="1" smtClean="0"/>
              <a:t>this</a:t>
            </a:r>
            <a:r>
              <a:rPr lang="es-ES" dirty="0" smtClean="0"/>
              <a:t> </a:t>
            </a:r>
            <a:r>
              <a:rPr lang="es-ES" dirty="0" err="1" smtClean="0"/>
              <a:t>project</a:t>
            </a:r>
            <a:r>
              <a:rPr lang="es-ES" dirty="0" smtClean="0"/>
              <a:t> </a:t>
            </a:r>
            <a:r>
              <a:rPr lang="es-ES" dirty="0" err="1" smtClean="0"/>
              <a:t>is</a:t>
            </a:r>
            <a:r>
              <a:rPr lang="es-ES" dirty="0" smtClean="0"/>
              <a:t> </a:t>
            </a:r>
            <a:r>
              <a:rPr lang="es-ES" dirty="0" err="1" smtClean="0"/>
              <a:t>to</a:t>
            </a:r>
            <a:r>
              <a:rPr lang="es-ES" dirty="0" smtClean="0"/>
              <a:t> </a:t>
            </a:r>
            <a:r>
              <a:rPr lang="es-ES" dirty="0" err="1" smtClean="0"/>
              <a:t>contribute</a:t>
            </a:r>
            <a:r>
              <a:rPr lang="es-ES" dirty="0" smtClean="0"/>
              <a:t> </a:t>
            </a:r>
            <a:r>
              <a:rPr lang="es-ES" baseline="0" dirty="0" err="1" smtClean="0"/>
              <a:t>to</a:t>
            </a:r>
            <a:r>
              <a:rPr lang="es-ES" baseline="0" dirty="0" smtClean="0"/>
              <a:t> </a:t>
            </a:r>
            <a:r>
              <a:rPr lang="es-ES" baseline="0" dirty="0" err="1" smtClean="0"/>
              <a:t>these</a:t>
            </a:r>
            <a:r>
              <a:rPr lang="es-ES" baseline="0" dirty="0" smtClean="0"/>
              <a:t> </a:t>
            </a:r>
            <a:r>
              <a:rPr lang="es-ES" baseline="0" dirty="0" err="1" smtClean="0"/>
              <a:t>activities</a:t>
            </a:r>
            <a:r>
              <a:rPr lang="es-ES" baseline="0" dirty="0" smtClean="0"/>
              <a:t> </a:t>
            </a:r>
            <a:r>
              <a:rPr lang="es-ES" baseline="0" dirty="0" err="1" smtClean="0"/>
              <a:t>th</a:t>
            </a:r>
            <a:r>
              <a:rPr lang="es-ES" baseline="0" dirty="0" err="1" smtClean="0"/>
              <a:t>e</a:t>
            </a:r>
            <a:r>
              <a:rPr lang="es-ES" baseline="0" dirty="0" smtClean="0"/>
              <a:t> </a:t>
            </a:r>
            <a:r>
              <a:rPr lang="es-ES" baseline="0" dirty="0" err="1" smtClean="0"/>
              <a:t>volcanic</a:t>
            </a:r>
            <a:r>
              <a:rPr lang="es-ES" baseline="0" dirty="0" smtClean="0"/>
              <a:t> </a:t>
            </a:r>
            <a:r>
              <a:rPr lang="es-ES" baseline="0" dirty="0" err="1" smtClean="0"/>
              <a:t>ash</a:t>
            </a:r>
            <a:r>
              <a:rPr lang="es-ES" baseline="0" dirty="0" smtClean="0"/>
              <a:t> </a:t>
            </a:r>
            <a:r>
              <a:rPr lang="es-ES" baseline="0" dirty="0" err="1" smtClean="0"/>
              <a:t>monitoring</a:t>
            </a:r>
            <a:r>
              <a:rPr lang="es-ES" baseline="0" dirty="0" smtClean="0"/>
              <a:t> </a:t>
            </a:r>
            <a:r>
              <a:rPr lang="es-ES" baseline="0" dirty="0" err="1" smtClean="0"/>
              <a:t>like</a:t>
            </a:r>
            <a:r>
              <a:rPr lang="es-ES" baseline="0" dirty="0" smtClean="0"/>
              <a:t> </a:t>
            </a:r>
            <a:r>
              <a:rPr lang="es-ES" baseline="0" dirty="0" err="1" smtClean="0"/>
              <a:t>biomass</a:t>
            </a:r>
            <a:r>
              <a:rPr lang="es-ES" baseline="0" dirty="0" smtClean="0"/>
              <a:t>, </a:t>
            </a:r>
            <a:r>
              <a:rPr lang="es-ES" baseline="0" dirty="0" err="1" smtClean="0"/>
              <a:t>contamination</a:t>
            </a:r>
            <a:r>
              <a:rPr lang="es-ES" baseline="0" dirty="0" smtClean="0"/>
              <a:t> and </a:t>
            </a:r>
            <a:r>
              <a:rPr lang="es-ES" baseline="0" dirty="0" err="1" smtClean="0"/>
              <a:t>patagonian</a:t>
            </a:r>
            <a:r>
              <a:rPr lang="es-ES" baseline="0" dirty="0" smtClean="0"/>
              <a:t> </a:t>
            </a:r>
            <a:r>
              <a:rPr lang="es-ES" baseline="0" dirty="0" err="1" smtClean="0"/>
              <a:t>dust</a:t>
            </a:r>
            <a:r>
              <a:rPr lang="es-ES" baseline="0" dirty="0" smtClean="0"/>
              <a:t> </a:t>
            </a:r>
            <a:r>
              <a:rPr lang="es-ES" baseline="0" dirty="0" err="1" smtClean="0"/>
              <a:t>monitoring</a:t>
            </a:r>
            <a:r>
              <a:rPr lang="es-ES" baseline="0" dirty="0" smtClean="0"/>
              <a:t>. </a:t>
            </a:r>
            <a:r>
              <a:rPr lang="es-ES" baseline="0" dirty="0" err="1" smtClean="0"/>
              <a:t>Also</a:t>
            </a:r>
            <a:r>
              <a:rPr lang="es-ES" baseline="0" dirty="0" smtClean="0"/>
              <a:t> </a:t>
            </a:r>
            <a:r>
              <a:rPr lang="es-ES" baseline="0" dirty="0" err="1" smtClean="0"/>
              <a:t>increase</a:t>
            </a:r>
            <a:r>
              <a:rPr lang="es-ES" baseline="0" dirty="0" smtClean="0"/>
              <a:t> of UV </a:t>
            </a:r>
            <a:r>
              <a:rPr lang="es-ES" baseline="0" dirty="0" err="1" smtClean="0"/>
              <a:t>radiation</a:t>
            </a:r>
            <a:r>
              <a:rPr lang="es-ES" baseline="0" dirty="0" smtClean="0"/>
              <a:t> </a:t>
            </a:r>
            <a:r>
              <a:rPr lang="es-ES" baseline="0" dirty="0" err="1" smtClean="0"/>
              <a:t>due</a:t>
            </a:r>
            <a:r>
              <a:rPr lang="es-ES" baseline="0" dirty="0" smtClean="0"/>
              <a:t> to Ozone </a:t>
            </a:r>
            <a:r>
              <a:rPr lang="es-ES" baseline="0" dirty="0" err="1" smtClean="0"/>
              <a:t>depletion</a:t>
            </a:r>
            <a:r>
              <a:rPr lang="es-ES" baseline="0" dirty="0" smtClean="0"/>
              <a:t> - </a:t>
            </a:r>
            <a:r>
              <a:rPr lang="es-ES" baseline="0" dirty="0" err="1" smtClean="0"/>
              <a:t>related</a:t>
            </a:r>
            <a:r>
              <a:rPr lang="es-ES" baseline="0" dirty="0" smtClean="0"/>
              <a:t> </a:t>
            </a:r>
            <a:r>
              <a:rPr lang="es-ES" baseline="0" dirty="0" err="1" smtClean="0"/>
              <a:t>Risk</a:t>
            </a:r>
            <a:r>
              <a:rPr lang="es-ES" baseline="0" dirty="0" smtClean="0"/>
              <a:t> Management </a:t>
            </a:r>
            <a:r>
              <a:rPr lang="es-ES" baseline="0" dirty="0" err="1" smtClean="0"/>
              <a:t>Activities</a:t>
            </a:r>
            <a:r>
              <a:rPr lang="es-ES" baseline="0" dirty="0" smtClean="0"/>
              <a:t>.</a:t>
            </a:r>
          </a:p>
          <a:p>
            <a:endParaRPr lang="es-ES" baseline="0" dirty="0" smtClean="0"/>
          </a:p>
          <a:p>
            <a:r>
              <a:rPr lang="es-ES" baseline="0" dirty="0" err="1" smtClean="0"/>
              <a:t>I’d</a:t>
            </a:r>
            <a:r>
              <a:rPr lang="es-ES" baseline="0" dirty="0" smtClean="0"/>
              <a:t> </a:t>
            </a:r>
            <a:r>
              <a:rPr lang="es-ES" baseline="0" dirty="0" err="1" smtClean="0"/>
              <a:t>like</a:t>
            </a:r>
            <a:r>
              <a:rPr lang="es-ES" baseline="0" dirty="0" smtClean="0"/>
              <a:t> </a:t>
            </a:r>
            <a:r>
              <a:rPr lang="es-ES" baseline="0" dirty="0" err="1" smtClean="0"/>
              <a:t>to</a:t>
            </a:r>
            <a:r>
              <a:rPr lang="es-ES" baseline="0" dirty="0" smtClean="0"/>
              <a:t> show </a:t>
            </a:r>
            <a:r>
              <a:rPr lang="es-ES" baseline="0" dirty="0" err="1" smtClean="0"/>
              <a:t>you</a:t>
            </a:r>
            <a:r>
              <a:rPr lang="es-ES" baseline="0" dirty="0" smtClean="0"/>
              <a:t> </a:t>
            </a:r>
            <a:r>
              <a:rPr lang="es-ES" baseline="0" dirty="0" err="1" smtClean="0"/>
              <a:t>some</a:t>
            </a:r>
            <a:r>
              <a:rPr lang="es-ES" baseline="0" dirty="0" smtClean="0"/>
              <a:t> </a:t>
            </a:r>
            <a:r>
              <a:rPr lang="es-ES" baseline="0" dirty="0" err="1" smtClean="0"/>
              <a:t>tips</a:t>
            </a:r>
            <a:r>
              <a:rPr lang="es-ES" baseline="0" dirty="0" smtClean="0"/>
              <a:t> of </a:t>
            </a:r>
            <a:r>
              <a:rPr lang="es-ES" baseline="0" dirty="0" err="1" smtClean="0"/>
              <a:t>the</a:t>
            </a:r>
            <a:r>
              <a:rPr lang="es-ES" baseline="0" dirty="0" smtClean="0"/>
              <a:t> </a:t>
            </a:r>
            <a:r>
              <a:rPr lang="es-ES" baseline="0" dirty="0" err="1" smtClean="0"/>
              <a:t>development</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03E996FB-90F0-4229-A746-A5D92200381F}" type="slidenum">
              <a:rPr lang="es-ES" smtClean="0"/>
              <a:t>13</a:t>
            </a:fld>
            <a:endParaRPr lang="es-ES"/>
          </a:p>
        </p:txBody>
      </p:sp>
    </p:spTree>
    <p:extLst>
      <p:ext uri="{BB962C8B-B14F-4D97-AF65-F5344CB8AC3E}">
        <p14:creationId xmlns:p14="http://schemas.microsoft.com/office/powerpoint/2010/main" val="2783528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dirty="0" err="1" smtClean="0"/>
              <a:t>The</a:t>
            </a:r>
            <a:r>
              <a:rPr lang="es-ES" altLang="es-ES" dirty="0" smtClean="0"/>
              <a:t> HSRL </a:t>
            </a:r>
            <a:r>
              <a:rPr lang="es-ES" altLang="es-ES" dirty="0" err="1" smtClean="0"/>
              <a:t>is</a:t>
            </a:r>
            <a:r>
              <a:rPr lang="es-ES" altLang="es-ES" dirty="0" smtClean="0"/>
              <a:t> </a:t>
            </a:r>
            <a:r>
              <a:rPr lang="es-ES" altLang="es-ES" dirty="0" err="1" smtClean="0"/>
              <a:t>using</a:t>
            </a:r>
            <a:r>
              <a:rPr lang="es-ES" altLang="es-ES" dirty="0" smtClean="0"/>
              <a:t> </a:t>
            </a:r>
            <a:r>
              <a:rPr lang="es-ES" altLang="es-ES" dirty="0" err="1" smtClean="0"/>
              <a:t>the</a:t>
            </a:r>
            <a:r>
              <a:rPr lang="es-ES" altLang="es-ES" dirty="0" smtClean="0"/>
              <a:t> </a:t>
            </a:r>
            <a:r>
              <a:rPr lang="es-ES" altLang="es-ES" dirty="0" err="1" smtClean="0"/>
              <a:t>Iodine</a:t>
            </a:r>
            <a:r>
              <a:rPr lang="es-ES" altLang="es-ES" dirty="0" smtClean="0"/>
              <a:t> </a:t>
            </a:r>
            <a:r>
              <a:rPr lang="es-ES" altLang="es-ES" dirty="0" err="1" smtClean="0"/>
              <a:t>absorption</a:t>
            </a:r>
            <a:r>
              <a:rPr lang="es-ES" altLang="es-ES" dirty="0" smtClean="0"/>
              <a:t> </a:t>
            </a:r>
            <a:r>
              <a:rPr lang="es-ES" altLang="es-ES" dirty="0" err="1" smtClean="0"/>
              <a:t>filter</a:t>
            </a:r>
            <a:r>
              <a:rPr lang="es-ES" altLang="es-ES" dirty="0" smtClean="0"/>
              <a:t> </a:t>
            </a:r>
            <a:r>
              <a:rPr lang="es-ES" altLang="es-ES" dirty="0" err="1" smtClean="0"/>
              <a:t>technique</a:t>
            </a:r>
            <a:r>
              <a:rPr lang="es-ES" altLang="es-ES" dirty="0" smtClean="0"/>
              <a:t> at 532nm. In </a:t>
            </a:r>
            <a:r>
              <a:rPr lang="es-ES" altLang="es-ES" dirty="0" err="1" smtClean="0"/>
              <a:t>our</a:t>
            </a:r>
            <a:r>
              <a:rPr lang="es-ES" altLang="es-ES" dirty="0" smtClean="0"/>
              <a:t> </a:t>
            </a:r>
            <a:r>
              <a:rPr lang="es-ES" altLang="es-ES" dirty="0" err="1" smtClean="0"/>
              <a:t>system</a:t>
            </a:r>
            <a:r>
              <a:rPr lang="es-ES" altLang="es-ES" dirty="0" smtClean="0"/>
              <a:t>, </a:t>
            </a:r>
            <a:r>
              <a:rPr lang="es-ES" altLang="es-ES" dirty="0" err="1" smtClean="0"/>
              <a:t>t</a:t>
            </a:r>
            <a:r>
              <a:rPr lang="es-ES" altLang="es-ES" dirty="0" err="1" smtClean="0"/>
              <a:t>he</a:t>
            </a:r>
            <a:r>
              <a:rPr lang="es-ES" altLang="es-ES" dirty="0" smtClean="0"/>
              <a:t> </a:t>
            </a:r>
            <a:r>
              <a:rPr lang="es-ES" altLang="es-ES" dirty="0" err="1" smtClean="0"/>
              <a:t>emmision</a:t>
            </a:r>
            <a:r>
              <a:rPr lang="es-ES" altLang="es-ES" baseline="0" dirty="0" smtClean="0"/>
              <a:t> </a:t>
            </a:r>
            <a:r>
              <a:rPr lang="es-ES" altLang="es-ES" baseline="0" dirty="0" err="1" smtClean="0"/>
              <a:t>calibratio</a:t>
            </a:r>
            <a:r>
              <a:rPr lang="es-ES" altLang="es-ES" baseline="0" dirty="0" err="1" smtClean="0"/>
              <a:t>n</a:t>
            </a:r>
            <a:r>
              <a:rPr lang="es-ES" altLang="es-ES" baseline="0" dirty="0" smtClean="0"/>
              <a:t> </a:t>
            </a:r>
            <a:r>
              <a:rPr lang="es-ES" altLang="es-ES" dirty="0" err="1" smtClean="0"/>
              <a:t>unit</a:t>
            </a:r>
            <a:r>
              <a:rPr lang="es-ES" altLang="es-ES" dirty="0" smtClean="0"/>
              <a:t> </a:t>
            </a:r>
            <a:r>
              <a:rPr lang="es-ES" altLang="es-ES" dirty="0" err="1" smtClean="0"/>
              <a:t>was</a:t>
            </a:r>
            <a:r>
              <a:rPr lang="es-ES" altLang="es-ES" dirty="0" smtClean="0"/>
              <a:t> </a:t>
            </a:r>
            <a:r>
              <a:rPr lang="es-ES" altLang="es-ES" dirty="0" err="1" smtClean="0"/>
              <a:t>conceived</a:t>
            </a:r>
            <a:r>
              <a:rPr lang="es-ES" altLang="es-ES" dirty="0" smtClean="0"/>
              <a:t> to be</a:t>
            </a:r>
            <a:r>
              <a:rPr lang="es-ES" altLang="es-ES" baseline="0" dirty="0" smtClean="0"/>
              <a:t> </a:t>
            </a:r>
            <a:r>
              <a:rPr lang="es-ES" altLang="es-ES" baseline="0" dirty="0" err="1" smtClean="0"/>
              <a:t>physically</a:t>
            </a:r>
            <a:r>
              <a:rPr lang="es-ES" altLang="es-ES" baseline="0" dirty="0" smtClean="0"/>
              <a:t> </a:t>
            </a:r>
            <a:r>
              <a:rPr lang="es-ES" altLang="es-ES" baseline="0" dirty="0" err="1" smtClean="0"/>
              <a:t>attached</a:t>
            </a:r>
            <a:r>
              <a:rPr lang="es-ES" altLang="es-ES" baseline="0" dirty="0" smtClean="0"/>
              <a:t> to </a:t>
            </a:r>
            <a:r>
              <a:rPr lang="es-ES" altLang="es-ES" baseline="0" dirty="0" err="1" smtClean="0"/>
              <a:t>the</a:t>
            </a:r>
            <a:r>
              <a:rPr lang="es-ES" altLang="es-ES" baseline="0" dirty="0" smtClean="0"/>
              <a:t> laser </a:t>
            </a:r>
            <a:r>
              <a:rPr lang="es-ES" altLang="es-ES" baseline="0" dirty="0" err="1" smtClean="0"/>
              <a:t>unit</a:t>
            </a:r>
            <a:r>
              <a:rPr lang="es-ES" altLang="es-ES" baseline="0" dirty="0" smtClean="0"/>
              <a:t>. </a:t>
            </a:r>
            <a:r>
              <a:rPr lang="es-ES" altLang="es-ES" baseline="0" dirty="0" err="1" smtClean="0"/>
              <a:t>This</a:t>
            </a:r>
            <a:r>
              <a:rPr lang="es-ES" altLang="es-ES" baseline="0" dirty="0" smtClean="0"/>
              <a:t> </a:t>
            </a:r>
            <a:r>
              <a:rPr lang="es-ES" altLang="es-ES" baseline="0" dirty="0" err="1" smtClean="0"/>
              <a:t>permits</a:t>
            </a:r>
            <a:r>
              <a:rPr lang="es-ES" altLang="es-ES" baseline="0" dirty="0" smtClean="0"/>
              <a:t> </a:t>
            </a:r>
            <a:r>
              <a:rPr lang="es-ES" altLang="es-ES" baseline="0" dirty="0" err="1" smtClean="0"/>
              <a:t>to</a:t>
            </a:r>
            <a:r>
              <a:rPr lang="es-ES" altLang="es-ES" baseline="0" dirty="0" smtClean="0"/>
              <a:t> </a:t>
            </a:r>
            <a:r>
              <a:rPr lang="es-ES" altLang="es-ES" baseline="0" dirty="0" err="1" smtClean="0"/>
              <a:t>move</a:t>
            </a:r>
            <a:r>
              <a:rPr lang="es-ES" altLang="es-ES" baseline="0" dirty="0" smtClean="0"/>
              <a:t> </a:t>
            </a:r>
            <a:r>
              <a:rPr lang="es-ES" altLang="es-ES" baseline="0" dirty="0" err="1" smtClean="0"/>
              <a:t>the</a:t>
            </a:r>
            <a:r>
              <a:rPr lang="es-ES" altLang="es-ES" baseline="0" dirty="0" smtClean="0"/>
              <a:t> </a:t>
            </a:r>
            <a:r>
              <a:rPr lang="es-ES" altLang="es-ES" baseline="0" dirty="0" err="1" smtClean="0"/>
              <a:t>seeder</a:t>
            </a:r>
            <a:r>
              <a:rPr lang="es-ES" altLang="es-ES" baseline="0" dirty="0" smtClean="0"/>
              <a:t> and laser </a:t>
            </a:r>
            <a:r>
              <a:rPr lang="es-ES" altLang="es-ES" baseline="0" dirty="0" err="1" smtClean="0"/>
              <a:t>with</a:t>
            </a:r>
            <a:r>
              <a:rPr lang="es-ES" altLang="es-ES" baseline="0" dirty="0" smtClean="0"/>
              <a:t> </a:t>
            </a:r>
            <a:r>
              <a:rPr lang="es-ES" altLang="es-ES" baseline="0" dirty="0" err="1" smtClean="0"/>
              <a:t>the</a:t>
            </a:r>
            <a:r>
              <a:rPr lang="es-ES" altLang="es-ES" baseline="0" dirty="0" smtClean="0"/>
              <a:t> </a:t>
            </a:r>
            <a:r>
              <a:rPr lang="es-ES" altLang="es-ES" baseline="0" dirty="0" err="1" smtClean="0"/>
              <a:t>whole</a:t>
            </a:r>
            <a:r>
              <a:rPr lang="es-ES" altLang="es-ES" baseline="0" dirty="0" smtClean="0"/>
              <a:t> </a:t>
            </a:r>
            <a:r>
              <a:rPr lang="es-ES" altLang="es-ES" baseline="0" dirty="0" err="1" smtClean="0"/>
              <a:t>structure</a:t>
            </a:r>
            <a:r>
              <a:rPr lang="es-ES" altLang="es-ES" baseline="0" dirty="0" smtClean="0"/>
              <a:t> </a:t>
            </a:r>
            <a:r>
              <a:rPr lang="es-ES" altLang="es-ES" baseline="0" dirty="0" err="1" smtClean="0"/>
              <a:t>anywhere</a:t>
            </a:r>
            <a:r>
              <a:rPr lang="es-ES" altLang="es-ES" baseline="0" dirty="0" smtClean="0"/>
              <a:t> and </a:t>
            </a:r>
            <a:r>
              <a:rPr lang="es-ES" altLang="es-ES" baseline="0" dirty="0" err="1" smtClean="0"/>
              <a:t>operate</a:t>
            </a:r>
            <a:r>
              <a:rPr lang="es-ES" altLang="es-ES" baseline="0" dirty="0" smtClean="0"/>
              <a:t> </a:t>
            </a:r>
            <a:r>
              <a:rPr lang="es-ES" altLang="es-ES" baseline="0" dirty="0" err="1" smtClean="0"/>
              <a:t>it</a:t>
            </a:r>
            <a:r>
              <a:rPr lang="es-ES" altLang="es-ES" baseline="0" dirty="0" smtClean="0"/>
              <a:t> </a:t>
            </a:r>
            <a:r>
              <a:rPr lang="es-ES" altLang="es-ES" baseline="0" dirty="0" err="1" smtClean="0"/>
              <a:t>even</a:t>
            </a:r>
            <a:r>
              <a:rPr lang="es-ES" altLang="es-ES" baseline="0" dirty="0" smtClean="0"/>
              <a:t> </a:t>
            </a:r>
            <a:r>
              <a:rPr lang="es-ES" altLang="es-ES" baseline="0" dirty="0" err="1" smtClean="0"/>
              <a:t>without</a:t>
            </a:r>
            <a:r>
              <a:rPr lang="es-ES" altLang="es-ES" baseline="0" dirty="0" smtClean="0"/>
              <a:t> </a:t>
            </a:r>
            <a:r>
              <a:rPr lang="es-ES" altLang="es-ES" baseline="0" dirty="0" err="1" smtClean="0"/>
              <a:t>the</a:t>
            </a:r>
            <a:r>
              <a:rPr lang="es-ES" altLang="es-ES" baseline="0" dirty="0" smtClean="0"/>
              <a:t> </a:t>
            </a:r>
            <a:r>
              <a:rPr lang="es-ES" altLang="es-ES" baseline="0" dirty="0" err="1" smtClean="0"/>
              <a:t>presence</a:t>
            </a:r>
            <a:r>
              <a:rPr lang="es-ES" altLang="es-ES" baseline="0" dirty="0" smtClean="0"/>
              <a:t> of </a:t>
            </a:r>
            <a:r>
              <a:rPr lang="es-ES" altLang="es-ES" baseline="0" dirty="0" err="1" smtClean="0"/>
              <a:t>the</a:t>
            </a:r>
            <a:r>
              <a:rPr lang="es-ES" altLang="es-ES" baseline="0" dirty="0" smtClean="0"/>
              <a:t> </a:t>
            </a:r>
            <a:r>
              <a:rPr lang="es-ES" altLang="es-ES" baseline="0" dirty="0" err="1" smtClean="0"/>
              <a:t>detection</a:t>
            </a:r>
            <a:r>
              <a:rPr lang="es-ES" altLang="es-ES" baseline="0" dirty="0" smtClean="0"/>
              <a:t> </a:t>
            </a:r>
            <a:r>
              <a:rPr lang="es-ES" altLang="es-ES" baseline="0" dirty="0" err="1" smtClean="0"/>
              <a:t>unit</a:t>
            </a:r>
            <a:r>
              <a:rPr lang="es-ES" altLang="es-ES" baseline="0" dirty="0" smtClean="0"/>
              <a:t>.</a:t>
            </a:r>
            <a:r>
              <a:rPr lang="es-ES" altLang="es-ES" baseline="0" dirty="0" smtClean="0"/>
              <a:t> </a:t>
            </a:r>
            <a:r>
              <a:rPr lang="es-ES" altLang="es-ES" baseline="0" dirty="0" err="1" smtClean="0"/>
              <a:t>This</a:t>
            </a:r>
            <a:r>
              <a:rPr lang="es-ES" altLang="es-ES" baseline="0" dirty="0" smtClean="0"/>
              <a:t> </a:t>
            </a:r>
            <a:r>
              <a:rPr lang="es-ES" altLang="es-ES" baseline="0" dirty="0" err="1" smtClean="0"/>
              <a:t>emission</a:t>
            </a:r>
            <a:r>
              <a:rPr lang="es-ES" altLang="es-ES" baseline="0" dirty="0" smtClean="0"/>
              <a:t> </a:t>
            </a:r>
            <a:r>
              <a:rPr lang="es-ES" altLang="es-ES" baseline="0" dirty="0" err="1" smtClean="0"/>
              <a:t>calibration</a:t>
            </a:r>
            <a:r>
              <a:rPr lang="es-ES" altLang="es-ES" baseline="0" dirty="0" smtClean="0"/>
              <a:t> </a:t>
            </a:r>
            <a:r>
              <a:rPr lang="es-ES" altLang="es-ES" baseline="0" dirty="0" err="1" smtClean="0"/>
              <a:t>unit</a:t>
            </a:r>
            <a:r>
              <a:rPr lang="es-ES" altLang="es-ES" baseline="0" dirty="0" smtClean="0"/>
              <a:t> </a:t>
            </a:r>
            <a:r>
              <a:rPr lang="es-ES" altLang="es-ES" baseline="0" dirty="0" err="1" smtClean="0"/>
              <a:t>is</a:t>
            </a:r>
            <a:r>
              <a:rPr lang="es-ES" altLang="es-ES" baseline="0" dirty="0" smtClean="0"/>
              <a:t> set </a:t>
            </a:r>
            <a:r>
              <a:rPr lang="es-ES" altLang="es-ES" baseline="0" dirty="0" err="1" smtClean="0"/>
              <a:t>to</a:t>
            </a:r>
            <a:r>
              <a:rPr lang="es-ES" altLang="es-ES" baseline="0" dirty="0" smtClean="0"/>
              <a:t> tune laser </a:t>
            </a:r>
            <a:r>
              <a:rPr lang="es-ES" altLang="es-ES" baseline="0" dirty="0" err="1" smtClean="0"/>
              <a:t>wavelength</a:t>
            </a:r>
            <a:r>
              <a:rPr lang="es-ES" altLang="es-ES" baseline="0" dirty="0" smtClean="0"/>
              <a:t> </a:t>
            </a:r>
            <a:r>
              <a:rPr lang="es-ES" altLang="es-ES" baseline="0" dirty="0" err="1" smtClean="0"/>
              <a:t>to</a:t>
            </a:r>
            <a:r>
              <a:rPr lang="es-ES" altLang="es-ES" baseline="0" dirty="0" smtClean="0"/>
              <a:t> </a:t>
            </a:r>
            <a:r>
              <a:rPr lang="es-ES" altLang="es-ES" baseline="0" dirty="0" err="1" smtClean="0"/>
              <a:t>the</a:t>
            </a:r>
            <a:r>
              <a:rPr lang="es-ES" altLang="es-ES" baseline="0" dirty="0" smtClean="0"/>
              <a:t> </a:t>
            </a:r>
            <a:r>
              <a:rPr lang="es-ES" altLang="es-ES" baseline="0" dirty="0" err="1" smtClean="0"/>
              <a:t>Iodine</a:t>
            </a:r>
            <a:r>
              <a:rPr lang="es-ES" altLang="es-ES" baseline="0" dirty="0" smtClean="0"/>
              <a:t> </a:t>
            </a:r>
            <a:r>
              <a:rPr lang="es-ES" altLang="es-ES" baseline="0" dirty="0" err="1" smtClean="0"/>
              <a:t>absorption</a:t>
            </a:r>
            <a:r>
              <a:rPr lang="es-ES" altLang="es-ES" baseline="0" dirty="0" smtClean="0"/>
              <a:t> line.</a:t>
            </a:r>
            <a:endParaRPr lang="es-ES" altLang="es-ES" dirty="0" smtClean="0"/>
          </a:p>
        </p:txBody>
      </p:sp>
      <p:sp>
        <p:nvSpPr>
          <p:cNvPr id="4" name="3 Marcador de número de diapositiva"/>
          <p:cNvSpPr>
            <a:spLocks noGrp="1"/>
          </p:cNvSpPr>
          <p:nvPr>
            <p:ph type="sldNum" sz="quarter" idx="5"/>
          </p:nvPr>
        </p:nvSpPr>
        <p:spPr/>
        <p:txBody>
          <a:bodyPr/>
          <a:lstStyle/>
          <a:p>
            <a:pPr>
              <a:defRPr/>
            </a:pPr>
            <a:fld id="{D1348783-6C7C-4BD2-9045-7079FE4F34C2}" type="slidenum">
              <a:rPr lang="es-ES" smtClean="0"/>
              <a:pPr>
                <a:defRPr/>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dirty="0" err="1" smtClean="0"/>
              <a:t>This</a:t>
            </a:r>
            <a:r>
              <a:rPr lang="es-ES" altLang="es-ES" dirty="0" smtClean="0"/>
              <a:t> </a:t>
            </a:r>
            <a:r>
              <a:rPr lang="es-ES" altLang="es-ES" dirty="0" err="1" smtClean="0"/>
              <a:t>emission</a:t>
            </a:r>
            <a:r>
              <a:rPr lang="es-ES" altLang="es-ES" dirty="0" smtClean="0"/>
              <a:t> </a:t>
            </a:r>
            <a:r>
              <a:rPr lang="es-ES" altLang="es-ES" dirty="0" err="1" smtClean="0"/>
              <a:t>calibration</a:t>
            </a:r>
            <a:r>
              <a:rPr lang="es-ES" altLang="es-ES" dirty="0" smtClean="0"/>
              <a:t> </a:t>
            </a:r>
            <a:r>
              <a:rPr lang="es-ES" altLang="es-ES" dirty="0" err="1" smtClean="0"/>
              <a:t>unit</a:t>
            </a:r>
            <a:r>
              <a:rPr lang="es-ES" altLang="es-ES" dirty="0" smtClean="0"/>
              <a:t> </a:t>
            </a:r>
            <a:r>
              <a:rPr lang="es-ES" altLang="es-ES" dirty="0" err="1" smtClean="0"/>
              <a:t>consists</a:t>
            </a:r>
            <a:r>
              <a:rPr lang="es-ES" altLang="es-ES" dirty="0" smtClean="0"/>
              <a:t> of a </a:t>
            </a:r>
            <a:r>
              <a:rPr lang="es-ES" altLang="es-ES" dirty="0" err="1" smtClean="0"/>
              <a:t>optical</a:t>
            </a:r>
            <a:r>
              <a:rPr lang="es-ES" altLang="es-ES" dirty="0" smtClean="0"/>
              <a:t> </a:t>
            </a:r>
            <a:r>
              <a:rPr lang="es-ES" altLang="es-ES" dirty="0" err="1" smtClean="0"/>
              <a:t>glass</a:t>
            </a:r>
            <a:r>
              <a:rPr lang="es-ES" altLang="es-ES" dirty="0" smtClean="0"/>
              <a:t> </a:t>
            </a:r>
            <a:r>
              <a:rPr lang="es-ES" altLang="es-ES" dirty="0" err="1" smtClean="0"/>
              <a:t>to</a:t>
            </a:r>
            <a:r>
              <a:rPr lang="es-ES" altLang="es-ES" dirty="0" smtClean="0"/>
              <a:t> </a:t>
            </a:r>
            <a:r>
              <a:rPr lang="es-ES" altLang="es-ES" dirty="0" err="1" smtClean="0"/>
              <a:t>generate</a:t>
            </a:r>
            <a:r>
              <a:rPr lang="es-ES" altLang="es-ES" dirty="0" smtClean="0"/>
              <a:t> </a:t>
            </a:r>
            <a:r>
              <a:rPr lang="es-ES" altLang="es-ES" dirty="0" err="1" smtClean="0"/>
              <a:t>two</a:t>
            </a:r>
            <a:r>
              <a:rPr lang="es-ES" altLang="es-ES" dirty="0" smtClean="0"/>
              <a:t> </a:t>
            </a:r>
            <a:r>
              <a:rPr lang="es-ES" altLang="es-ES" dirty="0" err="1" smtClean="0"/>
              <a:t>beams</a:t>
            </a:r>
            <a:r>
              <a:rPr lang="es-ES" altLang="es-ES" dirty="0" smtClean="0"/>
              <a:t>, and </a:t>
            </a:r>
            <a:r>
              <a:rPr lang="es-ES" altLang="es-ES" dirty="0" err="1" smtClean="0"/>
              <a:t>two</a:t>
            </a:r>
            <a:r>
              <a:rPr lang="es-ES" altLang="es-ES" dirty="0" smtClean="0"/>
              <a:t> </a:t>
            </a:r>
            <a:r>
              <a:rPr lang="es-ES" altLang="es-ES" dirty="0" err="1" smtClean="0"/>
              <a:t>acoustic</a:t>
            </a:r>
            <a:r>
              <a:rPr lang="es-ES" altLang="es-ES" dirty="0" smtClean="0"/>
              <a:t> </a:t>
            </a:r>
            <a:r>
              <a:rPr lang="es-ES" altLang="es-ES" dirty="0" err="1" smtClean="0"/>
              <a:t>optical</a:t>
            </a:r>
            <a:r>
              <a:rPr lang="es-ES" altLang="es-ES" dirty="0" smtClean="0"/>
              <a:t> </a:t>
            </a:r>
            <a:r>
              <a:rPr lang="es-ES" altLang="es-ES" dirty="0" err="1" smtClean="0"/>
              <a:t>modulator</a:t>
            </a:r>
            <a:r>
              <a:rPr lang="es-ES" altLang="es-ES" dirty="0" smtClean="0"/>
              <a:t> </a:t>
            </a:r>
            <a:r>
              <a:rPr lang="es-ES" altLang="es-ES" dirty="0" err="1" smtClean="0"/>
              <a:t>to</a:t>
            </a:r>
            <a:r>
              <a:rPr lang="es-ES" altLang="es-ES" dirty="0" smtClean="0"/>
              <a:t> </a:t>
            </a:r>
            <a:r>
              <a:rPr lang="es-ES" altLang="es-ES" dirty="0" err="1" smtClean="0"/>
              <a:t>shift</a:t>
            </a:r>
            <a:r>
              <a:rPr lang="es-ES" altLang="es-ES" dirty="0" smtClean="0"/>
              <a:t> </a:t>
            </a:r>
            <a:r>
              <a:rPr lang="es-ES" altLang="es-ES" dirty="0" err="1" smtClean="0"/>
              <a:t>the</a:t>
            </a:r>
            <a:r>
              <a:rPr lang="es-ES" altLang="es-ES" dirty="0" smtClean="0"/>
              <a:t> laser </a:t>
            </a:r>
            <a:r>
              <a:rPr lang="es-ES" altLang="es-ES" dirty="0" err="1" smtClean="0"/>
              <a:t>wavelength</a:t>
            </a:r>
            <a:r>
              <a:rPr lang="es-ES" altLang="es-ES" dirty="0" smtClean="0"/>
              <a:t> in </a:t>
            </a:r>
            <a:r>
              <a:rPr lang="es-ES" altLang="es-ES" dirty="0" err="1" smtClean="0"/>
              <a:t>few</a:t>
            </a:r>
            <a:r>
              <a:rPr lang="es-ES" altLang="es-ES" dirty="0" smtClean="0"/>
              <a:t> pm, and </a:t>
            </a:r>
            <a:r>
              <a:rPr lang="es-ES" altLang="es-ES" dirty="0" err="1" smtClean="0"/>
              <a:t>Iodine</a:t>
            </a:r>
            <a:r>
              <a:rPr lang="es-ES" altLang="es-ES" dirty="0" smtClean="0"/>
              <a:t> </a:t>
            </a:r>
            <a:r>
              <a:rPr lang="es-ES" altLang="es-ES" dirty="0" err="1" smtClean="0"/>
              <a:t>cell</a:t>
            </a:r>
            <a:r>
              <a:rPr lang="es-ES" altLang="es-ES" dirty="0" smtClean="0"/>
              <a:t>, and </a:t>
            </a:r>
            <a:r>
              <a:rPr lang="es-ES" altLang="es-ES" dirty="0" err="1" smtClean="0"/>
              <a:t>finally</a:t>
            </a:r>
            <a:r>
              <a:rPr lang="es-ES" altLang="es-ES" dirty="0" smtClean="0"/>
              <a:t> </a:t>
            </a:r>
            <a:r>
              <a:rPr lang="es-ES" altLang="es-ES" dirty="0" err="1" smtClean="0"/>
              <a:t>photodiode</a:t>
            </a:r>
            <a:r>
              <a:rPr lang="es-ES" altLang="es-ES" dirty="0" smtClean="0"/>
              <a:t>. </a:t>
            </a:r>
            <a:r>
              <a:rPr lang="es-ES" altLang="es-ES" dirty="0" err="1" smtClean="0"/>
              <a:t>The</a:t>
            </a:r>
            <a:r>
              <a:rPr lang="es-ES" altLang="es-ES" dirty="0" smtClean="0"/>
              <a:t> laser </a:t>
            </a:r>
            <a:r>
              <a:rPr lang="es-ES" altLang="es-ES" dirty="0" err="1" smtClean="0"/>
              <a:t>beams</a:t>
            </a:r>
            <a:r>
              <a:rPr lang="es-ES" altLang="es-ES" dirty="0" smtClean="0"/>
              <a:t> are </a:t>
            </a:r>
            <a:r>
              <a:rPr lang="es-ES" altLang="es-ES" dirty="0" err="1" smtClean="0"/>
              <a:t>measured</a:t>
            </a:r>
            <a:r>
              <a:rPr lang="es-ES" altLang="es-ES" dirty="0" smtClean="0"/>
              <a:t> </a:t>
            </a:r>
            <a:r>
              <a:rPr lang="es-ES" altLang="es-ES" dirty="0" err="1" smtClean="0"/>
              <a:t>after</a:t>
            </a:r>
            <a:r>
              <a:rPr lang="es-ES" altLang="es-ES" dirty="0" smtClean="0"/>
              <a:t> </a:t>
            </a:r>
            <a:r>
              <a:rPr lang="es-ES" altLang="es-ES" dirty="0" err="1" smtClean="0"/>
              <a:t>passing</a:t>
            </a:r>
            <a:r>
              <a:rPr lang="es-ES" altLang="es-ES" dirty="0" smtClean="0"/>
              <a:t> </a:t>
            </a:r>
            <a:r>
              <a:rPr lang="es-ES" altLang="es-ES" dirty="0" err="1" smtClean="0"/>
              <a:t>this</a:t>
            </a:r>
            <a:r>
              <a:rPr lang="es-ES" altLang="es-ES" dirty="0" smtClean="0"/>
              <a:t> </a:t>
            </a:r>
            <a:r>
              <a:rPr lang="es-ES" altLang="es-ES" dirty="0" err="1" smtClean="0"/>
              <a:t>Iodine</a:t>
            </a:r>
            <a:r>
              <a:rPr lang="es-ES" altLang="es-ES" dirty="0" smtClean="0"/>
              <a:t> </a:t>
            </a:r>
            <a:r>
              <a:rPr lang="es-ES" altLang="es-ES" dirty="0" err="1" smtClean="0"/>
              <a:t>cell</a:t>
            </a:r>
            <a:r>
              <a:rPr lang="es-ES" altLang="es-ES" dirty="0" smtClean="0"/>
              <a:t>. </a:t>
            </a:r>
            <a:r>
              <a:rPr lang="es-ES" altLang="es-ES" dirty="0" err="1" smtClean="0"/>
              <a:t>Scanning</a:t>
            </a:r>
            <a:r>
              <a:rPr lang="es-ES" altLang="es-ES" dirty="0" smtClean="0"/>
              <a:t> </a:t>
            </a:r>
            <a:r>
              <a:rPr lang="es-ES" altLang="es-ES" dirty="0" err="1" smtClean="0"/>
              <a:t>the</a:t>
            </a:r>
            <a:r>
              <a:rPr lang="es-ES" altLang="es-ES" dirty="0" smtClean="0"/>
              <a:t> laser </a:t>
            </a:r>
            <a:r>
              <a:rPr lang="es-ES" altLang="es-ES" dirty="0" err="1" smtClean="0"/>
              <a:t>wavelength</a:t>
            </a:r>
            <a:r>
              <a:rPr lang="es-ES" altLang="es-ES" dirty="0" smtClean="0"/>
              <a:t> </a:t>
            </a:r>
            <a:r>
              <a:rPr lang="es-ES" altLang="es-ES" dirty="0" err="1" smtClean="0"/>
              <a:t>by</a:t>
            </a:r>
            <a:r>
              <a:rPr lang="es-ES" altLang="es-ES" dirty="0" smtClean="0"/>
              <a:t> </a:t>
            </a:r>
            <a:r>
              <a:rPr lang="es-ES" altLang="es-ES" dirty="0" err="1" smtClean="0"/>
              <a:t>changing</a:t>
            </a:r>
            <a:r>
              <a:rPr lang="es-ES" altLang="es-ES" dirty="0" smtClean="0"/>
              <a:t> </a:t>
            </a:r>
            <a:r>
              <a:rPr lang="es-ES" altLang="es-ES" dirty="0" err="1" smtClean="0"/>
              <a:t>the</a:t>
            </a:r>
            <a:r>
              <a:rPr lang="es-ES" altLang="es-ES" dirty="0" smtClean="0"/>
              <a:t> laser </a:t>
            </a:r>
            <a:r>
              <a:rPr lang="es-ES" altLang="es-ES" dirty="0" err="1" smtClean="0"/>
              <a:t>cavity</a:t>
            </a:r>
            <a:r>
              <a:rPr lang="es-ES" altLang="es-ES" dirty="0" smtClean="0"/>
              <a:t>, </a:t>
            </a:r>
            <a:r>
              <a:rPr lang="es-ES" altLang="es-ES" dirty="0" err="1" smtClean="0"/>
              <a:t>we</a:t>
            </a:r>
            <a:r>
              <a:rPr lang="es-ES" altLang="es-ES" dirty="0" smtClean="0"/>
              <a:t> can </a:t>
            </a:r>
            <a:r>
              <a:rPr lang="es-ES" altLang="es-ES" dirty="0" err="1" smtClean="0"/>
              <a:t>find</a:t>
            </a:r>
            <a:r>
              <a:rPr lang="es-ES" altLang="es-ES" dirty="0" smtClean="0"/>
              <a:t> </a:t>
            </a:r>
            <a:r>
              <a:rPr lang="es-ES" altLang="es-ES" dirty="0" err="1" smtClean="0"/>
              <a:t>the</a:t>
            </a:r>
            <a:r>
              <a:rPr lang="es-ES" altLang="es-ES" dirty="0" smtClean="0"/>
              <a:t> </a:t>
            </a:r>
            <a:r>
              <a:rPr lang="es-ES" altLang="es-ES" dirty="0" err="1" smtClean="0"/>
              <a:t>iodine</a:t>
            </a:r>
            <a:r>
              <a:rPr lang="es-ES" altLang="es-ES" dirty="0" smtClean="0"/>
              <a:t> </a:t>
            </a:r>
            <a:r>
              <a:rPr lang="es-ES" altLang="es-ES" dirty="0" err="1" smtClean="0"/>
              <a:t>absorption</a:t>
            </a:r>
            <a:r>
              <a:rPr lang="es-ES" altLang="es-ES" dirty="0" smtClean="0"/>
              <a:t> line </a:t>
            </a:r>
            <a:r>
              <a:rPr lang="es-ES" altLang="es-ES" dirty="0" err="1" smtClean="0"/>
              <a:t>from</a:t>
            </a:r>
            <a:r>
              <a:rPr lang="es-ES" altLang="es-ES" dirty="0" smtClean="0"/>
              <a:t> </a:t>
            </a:r>
            <a:r>
              <a:rPr lang="es-ES" altLang="es-ES" dirty="0" err="1" smtClean="0"/>
              <a:t>the</a:t>
            </a:r>
            <a:r>
              <a:rPr lang="es-ES" altLang="es-ES" dirty="0" smtClean="0"/>
              <a:t> </a:t>
            </a:r>
            <a:r>
              <a:rPr lang="es-ES" altLang="es-ES" dirty="0" err="1" smtClean="0"/>
              <a:t>measured</a:t>
            </a:r>
            <a:r>
              <a:rPr lang="es-ES" altLang="es-ES" dirty="0" smtClean="0"/>
              <a:t> laser </a:t>
            </a:r>
            <a:r>
              <a:rPr lang="es-ES" altLang="es-ES" dirty="0" err="1" smtClean="0"/>
              <a:t>signal</a:t>
            </a:r>
            <a:r>
              <a:rPr lang="es-ES" altLang="es-ES" dirty="0" smtClean="0"/>
              <a:t>.</a:t>
            </a:r>
            <a:endParaRPr lang="es-ES" altLang="es-ES" dirty="0" smtClean="0"/>
          </a:p>
        </p:txBody>
      </p:sp>
      <p:sp>
        <p:nvSpPr>
          <p:cNvPr id="4" name="3 Marcador de número de diapositiva"/>
          <p:cNvSpPr>
            <a:spLocks noGrp="1"/>
          </p:cNvSpPr>
          <p:nvPr>
            <p:ph type="sldNum" sz="quarter" idx="5"/>
          </p:nvPr>
        </p:nvSpPr>
        <p:spPr/>
        <p:txBody>
          <a:bodyPr/>
          <a:lstStyle/>
          <a:p>
            <a:pPr>
              <a:defRPr/>
            </a:pPr>
            <a:fld id="{3E11AD61-434D-4086-B5DD-9EE950751903}" type="slidenum">
              <a:rPr lang="es-ES" smtClean="0"/>
              <a:pPr>
                <a:defRPr/>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dirty="0" smtClean="0"/>
          </a:p>
        </p:txBody>
      </p:sp>
      <p:sp>
        <p:nvSpPr>
          <p:cNvPr id="4" name="3 Marcador de número de diapositiva"/>
          <p:cNvSpPr>
            <a:spLocks noGrp="1"/>
          </p:cNvSpPr>
          <p:nvPr>
            <p:ph type="sldNum" sz="quarter" idx="5"/>
          </p:nvPr>
        </p:nvSpPr>
        <p:spPr/>
        <p:txBody>
          <a:bodyPr/>
          <a:lstStyle/>
          <a:p>
            <a:pPr>
              <a:defRPr/>
            </a:pPr>
            <a:fld id="{619B199F-9126-43A0-A80D-655945102633}" type="slidenum">
              <a:rPr lang="es-ES" smtClean="0"/>
              <a:pPr>
                <a:defRPr/>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dirty="0" err="1" smtClean="0"/>
              <a:t>This</a:t>
            </a:r>
            <a:r>
              <a:rPr lang="es-ES" altLang="es-ES" dirty="0" smtClean="0"/>
              <a:t> </a:t>
            </a:r>
            <a:r>
              <a:rPr lang="es-ES" altLang="es-ES" dirty="0" err="1" smtClean="0"/>
              <a:t>part</a:t>
            </a:r>
            <a:r>
              <a:rPr lang="es-ES" altLang="es-ES" dirty="0" smtClean="0"/>
              <a:t> </a:t>
            </a:r>
            <a:r>
              <a:rPr lang="es-ES" altLang="es-ES" dirty="0" err="1" smtClean="0"/>
              <a:t>is</a:t>
            </a:r>
            <a:r>
              <a:rPr lang="es-ES" altLang="es-ES" dirty="0" smtClean="0"/>
              <a:t> </a:t>
            </a:r>
            <a:r>
              <a:rPr lang="es-ES" altLang="es-ES" dirty="0" smtClean="0"/>
              <a:t>a </a:t>
            </a:r>
            <a:r>
              <a:rPr lang="es-ES" altLang="es-ES" dirty="0" err="1" smtClean="0"/>
              <a:t>mount</a:t>
            </a:r>
            <a:r>
              <a:rPr lang="es-ES" altLang="es-ES" dirty="0" smtClean="0"/>
              <a:t> </a:t>
            </a:r>
            <a:r>
              <a:rPr lang="es-ES" altLang="es-ES" dirty="0" err="1" smtClean="0"/>
              <a:t>for</a:t>
            </a:r>
            <a:r>
              <a:rPr lang="es-ES" altLang="es-ES" dirty="0" smtClean="0"/>
              <a:t> AOM </a:t>
            </a:r>
            <a:r>
              <a:rPr lang="es-ES" altLang="es-ES" dirty="0" err="1" smtClean="0"/>
              <a:t>desgined</a:t>
            </a:r>
            <a:r>
              <a:rPr lang="es-ES" altLang="es-ES" dirty="0" smtClean="0"/>
              <a:t> </a:t>
            </a:r>
            <a:r>
              <a:rPr lang="es-ES" altLang="es-ES" dirty="0" err="1" smtClean="0"/>
              <a:t>by</a:t>
            </a:r>
            <a:r>
              <a:rPr lang="es-ES" altLang="es-ES" dirty="0" smtClean="0"/>
              <a:t> Pablo and </a:t>
            </a:r>
            <a:r>
              <a:rPr lang="es-ES" altLang="es-ES" dirty="0" smtClean="0"/>
              <a:t>quite new.</a:t>
            </a:r>
            <a:r>
              <a:rPr lang="es-ES" altLang="es-ES" dirty="0" smtClean="0"/>
              <a:t> </a:t>
            </a:r>
            <a:r>
              <a:rPr lang="es-ES" altLang="es-ES" dirty="0" err="1" smtClean="0"/>
              <a:t>The</a:t>
            </a:r>
            <a:r>
              <a:rPr lang="es-ES" altLang="es-ES" baseline="0" dirty="0" smtClean="0"/>
              <a:t> </a:t>
            </a:r>
            <a:r>
              <a:rPr lang="es-ES" altLang="es-ES" baseline="0" dirty="0" err="1" smtClean="0"/>
              <a:t>two</a:t>
            </a:r>
            <a:r>
              <a:rPr lang="es-ES" altLang="es-ES" baseline="0" dirty="0" smtClean="0"/>
              <a:t> </a:t>
            </a:r>
            <a:r>
              <a:rPr lang="es-ES" altLang="es-ES" baseline="0" dirty="0" err="1" smtClean="0"/>
              <a:t>units</a:t>
            </a:r>
            <a:r>
              <a:rPr lang="es-ES" altLang="es-ES" baseline="0" dirty="0" smtClean="0"/>
              <a:t> share </a:t>
            </a:r>
            <a:r>
              <a:rPr lang="es-ES" altLang="es-ES" baseline="0" dirty="0" err="1" smtClean="0"/>
              <a:t>the</a:t>
            </a:r>
            <a:r>
              <a:rPr lang="es-ES" altLang="es-ES" baseline="0" dirty="0" smtClean="0"/>
              <a:t> </a:t>
            </a:r>
            <a:r>
              <a:rPr lang="es-ES" altLang="es-ES" baseline="0" dirty="0" err="1" smtClean="0"/>
              <a:t>same</a:t>
            </a:r>
            <a:r>
              <a:rPr lang="es-ES" altLang="es-ES" baseline="0" dirty="0" smtClean="0"/>
              <a:t> </a:t>
            </a:r>
            <a:r>
              <a:rPr lang="es-ES" altLang="es-ES" baseline="0" dirty="0" err="1" smtClean="0"/>
              <a:t>angle</a:t>
            </a:r>
            <a:r>
              <a:rPr lang="es-ES" altLang="es-ES" baseline="0" dirty="0" smtClean="0"/>
              <a:t> in </a:t>
            </a:r>
            <a:r>
              <a:rPr lang="es-ES" altLang="es-ES" baseline="0" dirty="0" err="1" smtClean="0"/>
              <a:t>the</a:t>
            </a:r>
            <a:r>
              <a:rPr lang="es-ES" altLang="es-ES" baseline="0" dirty="0" smtClean="0"/>
              <a:t> </a:t>
            </a:r>
            <a:r>
              <a:rPr lang="es-ES" altLang="es-ES" baseline="0" dirty="0" err="1" smtClean="0"/>
              <a:t>same</a:t>
            </a:r>
            <a:r>
              <a:rPr lang="es-ES" altLang="es-ES" baseline="0" dirty="0" smtClean="0"/>
              <a:t> </a:t>
            </a:r>
            <a:r>
              <a:rPr lang="es-ES" altLang="es-ES" baseline="0" dirty="0" err="1" smtClean="0"/>
              <a:t>direction</a:t>
            </a:r>
            <a:r>
              <a:rPr lang="es-ES" altLang="es-ES" baseline="0" dirty="0" smtClean="0"/>
              <a:t> </a:t>
            </a:r>
            <a:r>
              <a:rPr lang="es-ES" altLang="es-ES" baseline="0" dirty="0" err="1" smtClean="0"/>
              <a:t>but</a:t>
            </a:r>
            <a:r>
              <a:rPr lang="es-ES" altLang="es-ES" baseline="0" dirty="0" smtClean="0"/>
              <a:t> are placed in oposite </a:t>
            </a:r>
            <a:r>
              <a:rPr lang="es-ES" altLang="es-ES" baseline="0" dirty="0" err="1" smtClean="0"/>
              <a:t>directions</a:t>
            </a:r>
            <a:r>
              <a:rPr lang="es-ES" altLang="es-ES" baseline="0" dirty="0" smtClean="0"/>
              <a:t>, </a:t>
            </a:r>
            <a:r>
              <a:rPr lang="es-ES" altLang="es-ES" baseline="0" dirty="0" err="1" smtClean="0"/>
              <a:t>then</a:t>
            </a:r>
            <a:r>
              <a:rPr lang="es-ES" altLang="es-ES" baseline="0" dirty="0" smtClean="0"/>
              <a:t> </a:t>
            </a:r>
            <a:r>
              <a:rPr lang="es-ES" altLang="es-ES" baseline="0" dirty="0" err="1" smtClean="0"/>
              <a:t>the</a:t>
            </a:r>
            <a:r>
              <a:rPr lang="es-ES" altLang="es-ES" baseline="0" dirty="0" smtClean="0"/>
              <a:t> wave </a:t>
            </a:r>
            <a:r>
              <a:rPr lang="es-ES" altLang="es-ES" baseline="0" dirty="0" err="1" smtClean="0"/>
              <a:t>propagates</a:t>
            </a:r>
            <a:r>
              <a:rPr lang="es-ES" altLang="es-ES" baseline="0" dirty="0" smtClean="0"/>
              <a:t> in </a:t>
            </a:r>
            <a:r>
              <a:rPr lang="es-ES" altLang="es-ES" baseline="0" dirty="0" err="1" smtClean="0"/>
              <a:t>different</a:t>
            </a:r>
            <a:r>
              <a:rPr lang="es-ES" altLang="es-ES" baseline="0" dirty="0" smtClean="0"/>
              <a:t> </a:t>
            </a:r>
            <a:r>
              <a:rPr lang="es-ES" altLang="es-ES" baseline="0" dirty="0" err="1" smtClean="0"/>
              <a:t>directions</a:t>
            </a:r>
            <a:r>
              <a:rPr lang="es-ES" altLang="es-ES" baseline="0" dirty="0" smtClean="0"/>
              <a:t>.</a:t>
            </a:r>
            <a:endParaRPr lang="es-ES" altLang="es-ES" dirty="0" smtClean="0"/>
          </a:p>
        </p:txBody>
      </p:sp>
      <p:sp>
        <p:nvSpPr>
          <p:cNvPr id="4" name="3 Marcador de número de diapositiva"/>
          <p:cNvSpPr>
            <a:spLocks noGrp="1"/>
          </p:cNvSpPr>
          <p:nvPr>
            <p:ph type="sldNum" sz="quarter" idx="5"/>
          </p:nvPr>
        </p:nvSpPr>
        <p:spPr/>
        <p:txBody>
          <a:bodyPr/>
          <a:lstStyle/>
          <a:p>
            <a:pPr>
              <a:defRPr/>
            </a:pPr>
            <a:fld id="{F80490B8-985A-4818-AEC9-AFBA1F03CFA3}" type="slidenum">
              <a:rPr lang="es-ES" smtClean="0"/>
              <a:pPr>
                <a:defRPr/>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 analysis method was presented by my poster presentation </a:t>
            </a:r>
            <a:r>
              <a:rPr kumimoji="1" lang="en-US" altLang="ja-JP" dirty="0" err="1" smtClean="0"/>
              <a:t>yeasterday</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03E996FB-90F0-4229-A746-A5D92200381F}" type="slidenum">
              <a:rPr lang="es-ES" smtClean="0"/>
              <a:t>20</a:t>
            </a:fld>
            <a:endParaRPr lang="es-ES"/>
          </a:p>
        </p:txBody>
      </p:sp>
    </p:spTree>
    <p:extLst>
      <p:ext uri="{BB962C8B-B14F-4D97-AF65-F5344CB8AC3E}">
        <p14:creationId xmlns:p14="http://schemas.microsoft.com/office/powerpoint/2010/main" val="1410506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dirty="0" smtClean="0"/>
              <a:t>Pablo </a:t>
            </a:r>
            <a:r>
              <a:rPr lang="es-ES" altLang="es-ES" dirty="0" err="1" smtClean="0"/>
              <a:t>runs</a:t>
            </a:r>
            <a:r>
              <a:rPr lang="es-ES" altLang="es-ES" dirty="0" smtClean="0"/>
              <a:t> and </a:t>
            </a:r>
            <a:r>
              <a:rPr lang="es-ES" altLang="es-ES" dirty="0" err="1" smtClean="0"/>
              <a:t>runs</a:t>
            </a:r>
            <a:r>
              <a:rPr lang="es-ES" altLang="es-ES" dirty="0" smtClean="0"/>
              <a:t> </a:t>
            </a:r>
            <a:r>
              <a:rPr lang="es-ES" altLang="es-ES" dirty="0" err="1" smtClean="0"/>
              <a:t>for</a:t>
            </a:r>
            <a:r>
              <a:rPr lang="es-ES" altLang="es-ES" dirty="0" smtClean="0"/>
              <a:t> </a:t>
            </a:r>
            <a:r>
              <a:rPr lang="es-ES" altLang="es-ES" dirty="0" err="1" smtClean="0"/>
              <a:t>maintenance</a:t>
            </a:r>
            <a:r>
              <a:rPr lang="es-ES" altLang="es-ES" dirty="0" smtClean="0"/>
              <a:t> and </a:t>
            </a:r>
            <a:r>
              <a:rPr lang="es-ES" altLang="es-ES" dirty="0" err="1" smtClean="0"/>
              <a:t>teaching</a:t>
            </a:r>
            <a:r>
              <a:rPr lang="es-ES" altLang="es-ES" dirty="0" smtClean="0"/>
              <a:t>.</a:t>
            </a:r>
            <a:endParaRPr lang="es-ES" altLang="es-ES" dirty="0" smtClean="0"/>
          </a:p>
        </p:txBody>
      </p:sp>
      <p:sp>
        <p:nvSpPr>
          <p:cNvPr id="4" name="3 Marcador de número de diapositiva"/>
          <p:cNvSpPr>
            <a:spLocks noGrp="1"/>
          </p:cNvSpPr>
          <p:nvPr>
            <p:ph type="sldNum" sz="quarter" idx="5"/>
          </p:nvPr>
        </p:nvSpPr>
        <p:spPr/>
        <p:txBody>
          <a:bodyPr/>
          <a:lstStyle/>
          <a:p>
            <a:pPr>
              <a:defRPr/>
            </a:pPr>
            <a:fld id="{8F29085D-BB3A-405D-B0E9-20C373C35E4B}" type="slidenum">
              <a:rPr lang="en-US" smtClean="0"/>
              <a:pPr>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noProof="0" dirty="0" smtClean="0"/>
              <a:t>These are the aerosol</a:t>
            </a:r>
            <a:r>
              <a:rPr lang="en-US" baseline="0" noProof="0" dirty="0" smtClean="0"/>
              <a:t> research teams at NIES and ARGENTINA. A new aerosol research team is being </a:t>
            </a:r>
            <a:r>
              <a:rPr lang="en-US" baseline="0" noProof="0" dirty="0" err="1" smtClean="0"/>
              <a:t>developped</a:t>
            </a:r>
            <a:r>
              <a:rPr lang="en-US" baseline="0" noProof="0" dirty="0" smtClean="0"/>
              <a:t> at “Universidad de Magallanes”, Punta Arenas, Chile. The new </a:t>
            </a:r>
            <a:r>
              <a:rPr lang="en-US" baseline="0" noProof="0" dirty="0" err="1" smtClean="0"/>
              <a:t>multiwavelength</a:t>
            </a:r>
            <a:r>
              <a:rPr lang="en-US" baseline="0" noProof="0" dirty="0" smtClean="0"/>
              <a:t> aerosol and water vapor lidar is intended to be built during the last quarter of 2015. The new structure of the Aerosol Research Team at the Lidar Division NOW includes </a:t>
            </a:r>
            <a:r>
              <a:rPr lang="en-US" baseline="0" noProof="0" dirty="0" err="1" smtClean="0"/>
              <a:t>Jacobo</a:t>
            </a:r>
            <a:r>
              <a:rPr lang="en-US" baseline="0" noProof="0" dirty="0" smtClean="0"/>
              <a:t> Salvador (in charge of Río Gallegos Aerosol Station), Sebastian </a:t>
            </a:r>
            <a:r>
              <a:rPr lang="en-US" baseline="0" noProof="0" dirty="0" err="1" smtClean="0"/>
              <a:t>Papandrea</a:t>
            </a:r>
            <a:r>
              <a:rPr lang="en-US" baseline="0" noProof="0" dirty="0" smtClean="0"/>
              <a:t> (</a:t>
            </a:r>
            <a:r>
              <a:rPr lang="en-US" baseline="0" noProof="0" dirty="0" err="1" smtClean="0"/>
              <a:t>Phd</a:t>
            </a:r>
            <a:r>
              <a:rPr lang="en-US" baseline="0" noProof="0" dirty="0" smtClean="0"/>
              <a:t>. Student whose thesis is related to the development of the HSRL lidars), Milagros Herrera (Diploma student which is involved on the development of empirical function </a:t>
            </a:r>
            <a:r>
              <a:rPr lang="en-US" baseline="0" noProof="0" dirty="0" err="1" smtClean="0"/>
              <a:t>denoising</a:t>
            </a:r>
            <a:r>
              <a:rPr lang="en-US" baseline="0" noProof="0" dirty="0" smtClean="0"/>
              <a:t> techniques and whose PhD thesis is going to be oriented on the development of inversion algorithms for near real time aerosol-related information retrieval). OTHER PhD STUDENTS KNOWN BY PREVIOUS CONTRIBUTIONS: Juan </a:t>
            </a:r>
            <a:r>
              <a:rPr lang="en-US" baseline="0" noProof="0" dirty="0" err="1" smtClean="0"/>
              <a:t>Pallota</a:t>
            </a:r>
            <a:r>
              <a:rPr lang="en-US" baseline="0" noProof="0" dirty="0" smtClean="0"/>
              <a:t> as seen during the poster session continues on the development of the multi-telescope scanning Raman lidar for Cherenkov Telescope array &amp; Pierre Auger Project. For this project he contributes on the study of LIRIC algorithm being guided by Lucas Bali (Mathematician from the CITEDEF-Crisis Department). Ezequiel </a:t>
            </a:r>
            <a:r>
              <a:rPr lang="en-US" baseline="0" noProof="0" dirty="0" err="1" smtClean="0"/>
              <a:t>Pawelko</a:t>
            </a:r>
            <a:r>
              <a:rPr lang="en-US" baseline="0" noProof="0" dirty="0" smtClean="0"/>
              <a:t> continues working with the former lidar at Villa </a:t>
            </a:r>
            <a:r>
              <a:rPr lang="en-US" baseline="0" noProof="0" dirty="0" err="1" smtClean="0"/>
              <a:t>Martelli</a:t>
            </a:r>
            <a:r>
              <a:rPr lang="en-US" baseline="0" noProof="0" dirty="0" smtClean="0"/>
              <a:t> to study multispectral aerosol properties at Buenos Aires using the LICEL 32 Channel </a:t>
            </a:r>
            <a:r>
              <a:rPr lang="en-US" baseline="0" noProof="0" dirty="0" err="1" smtClean="0"/>
              <a:t>Multispectrometer</a:t>
            </a:r>
            <a:r>
              <a:rPr lang="en-US" baseline="0" noProof="0" dirty="0" smtClean="0"/>
              <a:t>.</a:t>
            </a:r>
          </a:p>
          <a:p>
            <a:r>
              <a:rPr lang="en-US" baseline="0" noProof="0" dirty="0" smtClean="0"/>
              <a:t>(Note: Five </a:t>
            </a:r>
            <a:r>
              <a:rPr lang="en-US" baseline="0" noProof="0" dirty="0" err="1" smtClean="0"/>
              <a:t>argentinean</a:t>
            </a:r>
            <a:r>
              <a:rPr lang="en-US" baseline="0" noProof="0" dirty="0" smtClean="0"/>
              <a:t> researchers from this team had the intention to assist to this Congress. WLMLA offered partial grants but it was not possible to complement the grants with Argentinean funding)</a:t>
            </a:r>
          </a:p>
        </p:txBody>
      </p:sp>
      <p:sp>
        <p:nvSpPr>
          <p:cNvPr id="4" name="3 Marcador de número de diapositiva"/>
          <p:cNvSpPr>
            <a:spLocks noGrp="1"/>
          </p:cNvSpPr>
          <p:nvPr>
            <p:ph type="sldNum" sz="quarter" idx="10"/>
          </p:nvPr>
        </p:nvSpPr>
        <p:spPr/>
        <p:txBody>
          <a:bodyPr/>
          <a:lstStyle/>
          <a:p>
            <a:fld id="{03E996FB-90F0-4229-A746-A5D92200381F}" type="slidenum">
              <a:rPr lang="es-ES" smtClean="0"/>
              <a:t>2</a:t>
            </a:fld>
            <a:endParaRPr lang="es-ES"/>
          </a:p>
        </p:txBody>
      </p:sp>
    </p:spTree>
    <p:extLst>
      <p:ext uri="{BB962C8B-B14F-4D97-AF65-F5344CB8AC3E}">
        <p14:creationId xmlns:p14="http://schemas.microsoft.com/office/powerpoint/2010/main" val="3616005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dirty="0" err="1" smtClean="0"/>
              <a:t>Some</a:t>
            </a:r>
            <a:r>
              <a:rPr lang="es-ES" altLang="es-ES" dirty="0" smtClean="0"/>
              <a:t> </a:t>
            </a:r>
            <a:r>
              <a:rPr lang="es-ES" altLang="es-ES" dirty="0" err="1" smtClean="0"/>
              <a:t>sourses</a:t>
            </a:r>
            <a:r>
              <a:rPr lang="es-ES" altLang="es-ES" dirty="0" smtClean="0"/>
              <a:t> </a:t>
            </a:r>
            <a:r>
              <a:rPr lang="es-ES" altLang="es-ES" dirty="0" err="1" smtClean="0"/>
              <a:t>will</a:t>
            </a:r>
            <a:r>
              <a:rPr lang="es-ES" altLang="es-ES" dirty="0" smtClean="0"/>
              <a:t> be </a:t>
            </a:r>
            <a:r>
              <a:rPr lang="es-ES" altLang="es-ES" dirty="0" err="1" smtClean="0"/>
              <a:t>planed</a:t>
            </a:r>
            <a:r>
              <a:rPr lang="es-ES" altLang="es-ES" dirty="0" smtClean="0"/>
              <a:t>.</a:t>
            </a:r>
            <a:endParaRPr lang="es-ES" altLang="es-ES" dirty="0" smtClean="0"/>
          </a:p>
        </p:txBody>
      </p:sp>
      <p:sp>
        <p:nvSpPr>
          <p:cNvPr id="4" name="3 Marcador de número de diapositiva"/>
          <p:cNvSpPr>
            <a:spLocks noGrp="1"/>
          </p:cNvSpPr>
          <p:nvPr>
            <p:ph type="sldNum" sz="quarter" idx="5"/>
          </p:nvPr>
        </p:nvSpPr>
        <p:spPr/>
        <p:txBody>
          <a:bodyPr/>
          <a:lstStyle/>
          <a:p>
            <a:pPr>
              <a:defRPr/>
            </a:pPr>
            <a:fld id="{C76AD078-9A50-4DA6-8B38-87DAA7B3CEAA}" type="slidenum">
              <a:rPr lang="en-US" smtClean="0"/>
              <a:pPr>
                <a:defRPr/>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noProof="0" dirty="0" smtClean="0"/>
              <a:t>The aerosol main five working areas are</a:t>
            </a:r>
            <a:r>
              <a:rPr lang="en-US" baseline="0" noProof="0" dirty="0" smtClean="0"/>
              <a:t> displayed here to illustrate the main activities of the aerosol researchers involved in the Aerosol Monitoring Network. In red you can see the Japanese Researchers (NIES) and in black the Argentinean Researchers. No discrimination was done concerning the Lidar Technology. At the outer rings it is possible to see the Technicians, Engineers and Researchers with most oriented activities. At the regions containing two areas it is possible to see </a:t>
            </a:r>
            <a:r>
              <a:rPr lang="en-US" baseline="0" noProof="0" dirty="0" err="1" smtClean="0"/>
              <a:t>Dr</a:t>
            </a:r>
            <a:r>
              <a:rPr lang="en-US" baseline="0" noProof="0" dirty="0" smtClean="0"/>
              <a:t> Shimizu (Software Analysis and Network operation like in AD-NET but this case for </a:t>
            </a:r>
            <a:r>
              <a:rPr lang="en-US" baseline="0" noProof="0" dirty="0" err="1" smtClean="0"/>
              <a:t>SAVER.Net</a:t>
            </a:r>
            <a:r>
              <a:rPr lang="en-US" baseline="0" noProof="0" dirty="0" smtClean="0"/>
              <a:t> ), Eng. Juan </a:t>
            </a:r>
            <a:r>
              <a:rPr lang="en-US" baseline="0" noProof="0" dirty="0" err="1" smtClean="0"/>
              <a:t>Pallotta</a:t>
            </a:r>
            <a:r>
              <a:rPr lang="en-US" baseline="0" noProof="0" dirty="0" smtClean="0"/>
              <a:t> (contributions related to the analysis of LIRIC inversion software and auto-alignment technology), </a:t>
            </a:r>
            <a:r>
              <a:rPr lang="en-US" baseline="0" noProof="0" dirty="0" err="1" smtClean="0"/>
              <a:t>Eng</a:t>
            </a:r>
            <a:r>
              <a:rPr lang="en-US" baseline="0" noProof="0" dirty="0" smtClean="0"/>
              <a:t> Guillermo Acosta (Grant Student to develop communications boards to link the container automatic functions to the lidar). At the inner regions you can see Yoshitaka </a:t>
            </a:r>
            <a:r>
              <a:rPr lang="en-US" baseline="0" noProof="0" dirty="0" err="1" smtClean="0"/>
              <a:t>Jin</a:t>
            </a:r>
            <a:r>
              <a:rPr lang="en-US" baseline="0" noProof="0" dirty="0" smtClean="0"/>
              <a:t> (HSRL Hardware Software, Mechanics, Optics and Electronics), Pablo Ristori (Lidar and Inversion Algorithm Development), Lidia Otero (Lidar and Case Analysis) and finally Prof Quel and Sugimoto.</a:t>
            </a:r>
          </a:p>
        </p:txBody>
      </p:sp>
      <p:sp>
        <p:nvSpPr>
          <p:cNvPr id="4" name="3 Marcador de número de diapositiva"/>
          <p:cNvSpPr>
            <a:spLocks noGrp="1"/>
          </p:cNvSpPr>
          <p:nvPr>
            <p:ph type="sldNum" sz="quarter" idx="10"/>
          </p:nvPr>
        </p:nvSpPr>
        <p:spPr/>
        <p:txBody>
          <a:bodyPr/>
          <a:lstStyle/>
          <a:p>
            <a:fld id="{03E996FB-90F0-4229-A746-A5D92200381F}" type="slidenum">
              <a:rPr lang="es-ES" smtClean="0"/>
              <a:t>3</a:t>
            </a:fld>
            <a:endParaRPr lang="es-ES"/>
          </a:p>
        </p:txBody>
      </p:sp>
    </p:spTree>
    <p:extLst>
      <p:ext uri="{BB962C8B-B14F-4D97-AF65-F5344CB8AC3E}">
        <p14:creationId xmlns:p14="http://schemas.microsoft.com/office/powerpoint/2010/main" val="1389151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noProof="0" dirty="0" smtClean="0"/>
              <a:t>The major driver of volcanic</a:t>
            </a:r>
            <a:r>
              <a:rPr lang="en-US" baseline="0" noProof="0" dirty="0" smtClean="0"/>
              <a:t> monitoring using advanced technologies and complementary instrumentation were institutions like the ICAO (International Civil Aviation Organization) with recommendations like the r</a:t>
            </a:r>
            <a:r>
              <a:rPr lang="en-US" noProof="0" dirty="0" smtClean="0"/>
              <a:t>isk management of flight operations with known or forecast volcanic ash contamination information after</a:t>
            </a:r>
            <a:r>
              <a:rPr lang="en-US" baseline="0" noProof="0" dirty="0" smtClean="0"/>
              <a:t> the </a:t>
            </a:r>
            <a:r>
              <a:rPr lang="en-US" sz="1200" b="0" i="0" kern="1200" noProof="0" dirty="0" err="1" smtClean="0">
                <a:solidFill>
                  <a:schemeClr val="tx1"/>
                </a:solidFill>
                <a:effectLst/>
                <a:latin typeface="+mn-lt"/>
                <a:ea typeface="+mn-ea"/>
                <a:cs typeface="+mn-cs"/>
              </a:rPr>
              <a:t>Eyjafjallajökull</a:t>
            </a:r>
            <a:r>
              <a:rPr lang="en-US" sz="1200" b="0" i="0" kern="1200" noProof="0" dirty="0" smtClean="0">
                <a:solidFill>
                  <a:schemeClr val="tx1"/>
                </a:solidFill>
                <a:effectLst/>
                <a:latin typeface="+mn-lt"/>
                <a:ea typeface="+mn-ea"/>
                <a:cs typeface="+mn-cs"/>
              </a:rPr>
              <a:t> volcanic eruption in Iceland, 2010.  One year later </a:t>
            </a:r>
            <a:r>
              <a:rPr lang="en-US" sz="1200" b="0" i="0" kern="1200" noProof="0" dirty="0" err="1" smtClean="0">
                <a:solidFill>
                  <a:schemeClr val="tx1"/>
                </a:solidFill>
                <a:effectLst/>
                <a:latin typeface="+mn-lt"/>
                <a:ea typeface="+mn-ea"/>
                <a:cs typeface="+mn-cs"/>
              </a:rPr>
              <a:t>Puyehue</a:t>
            </a:r>
            <a:r>
              <a:rPr lang="en-US" sz="1200" b="0" i="0" kern="1200" noProof="0" dirty="0" smtClean="0">
                <a:solidFill>
                  <a:schemeClr val="tx1"/>
                </a:solidFill>
                <a:effectLst/>
                <a:latin typeface="+mn-lt"/>
                <a:ea typeface="+mn-ea"/>
                <a:cs typeface="+mn-cs"/>
              </a:rPr>
              <a:t> </a:t>
            </a:r>
            <a:r>
              <a:rPr lang="en-US" sz="1200" b="0" i="0" kern="1200" noProof="0" dirty="0" err="1" smtClean="0">
                <a:solidFill>
                  <a:schemeClr val="tx1"/>
                </a:solidFill>
                <a:effectLst/>
                <a:latin typeface="+mn-lt"/>
                <a:ea typeface="+mn-ea"/>
                <a:cs typeface="+mn-cs"/>
              </a:rPr>
              <a:t>Cordón</a:t>
            </a:r>
            <a:r>
              <a:rPr lang="en-US" sz="1200" b="0" i="0" kern="1200" noProof="0" dirty="0" smtClean="0">
                <a:solidFill>
                  <a:schemeClr val="tx1"/>
                </a:solidFill>
                <a:effectLst/>
                <a:latin typeface="+mn-lt"/>
                <a:ea typeface="+mn-ea"/>
                <a:cs typeface="+mn-cs"/>
              </a:rPr>
              <a:t> </a:t>
            </a:r>
            <a:r>
              <a:rPr lang="en-US" sz="1200" b="0" i="0" kern="1200" noProof="0" dirty="0" err="1" smtClean="0">
                <a:solidFill>
                  <a:schemeClr val="tx1"/>
                </a:solidFill>
                <a:effectLst/>
                <a:latin typeface="+mn-lt"/>
                <a:ea typeface="+mn-ea"/>
                <a:cs typeface="+mn-cs"/>
              </a:rPr>
              <a:t>Caulle</a:t>
            </a:r>
            <a:r>
              <a:rPr lang="en-US" sz="1200" b="0" i="0" kern="1200" noProof="0" dirty="0" smtClean="0">
                <a:solidFill>
                  <a:schemeClr val="tx1"/>
                </a:solidFill>
                <a:effectLst/>
                <a:latin typeface="+mn-lt"/>
                <a:ea typeface="+mn-ea"/>
                <a:cs typeface="+mn-cs"/>
              </a:rPr>
              <a:t> erupted and several protocols like volcanic ash concentration flight regulations</a:t>
            </a:r>
            <a:r>
              <a:rPr lang="en-US" sz="1200" b="0" i="0" kern="1200" baseline="0" noProof="0" dirty="0" smtClean="0">
                <a:solidFill>
                  <a:schemeClr val="tx1"/>
                </a:solidFill>
                <a:effectLst/>
                <a:latin typeface="+mn-lt"/>
                <a:ea typeface="+mn-ea"/>
                <a:cs typeface="+mn-cs"/>
              </a:rPr>
              <a:t> were activated </a:t>
            </a:r>
            <a:r>
              <a:rPr lang="en-US" sz="1200" b="0" i="0" kern="1200" baseline="0" noProof="0" dirty="0" err="1" smtClean="0">
                <a:solidFill>
                  <a:schemeClr val="tx1"/>
                </a:solidFill>
                <a:effectLst/>
                <a:latin typeface="+mn-lt"/>
                <a:ea typeface="+mn-ea"/>
                <a:cs typeface="+mn-cs"/>
              </a:rPr>
              <a:t>whith</a:t>
            </a:r>
            <a:r>
              <a:rPr lang="en-US" sz="1200" b="0" i="0" kern="1200" baseline="0" noProof="0" dirty="0" smtClean="0">
                <a:solidFill>
                  <a:schemeClr val="tx1"/>
                </a:solidFill>
                <a:effectLst/>
                <a:latin typeface="+mn-lt"/>
                <a:ea typeface="+mn-ea"/>
                <a:cs typeface="+mn-cs"/>
              </a:rPr>
              <a:t> irregular maximum thresholds depending on the airline and a lot of uncertainties along the Argentinean region.</a:t>
            </a:r>
            <a:endParaRPr lang="en-US" noProof="0" dirty="0"/>
          </a:p>
        </p:txBody>
      </p:sp>
      <p:sp>
        <p:nvSpPr>
          <p:cNvPr id="4" name="3 Marcador de número de diapositiva"/>
          <p:cNvSpPr>
            <a:spLocks noGrp="1"/>
          </p:cNvSpPr>
          <p:nvPr>
            <p:ph type="sldNum" sz="quarter" idx="10"/>
          </p:nvPr>
        </p:nvSpPr>
        <p:spPr/>
        <p:txBody>
          <a:bodyPr/>
          <a:lstStyle/>
          <a:p>
            <a:fld id="{03E996FB-90F0-4229-A746-A5D92200381F}" type="slidenum">
              <a:rPr lang="es-ES" smtClean="0"/>
              <a:t>4</a:t>
            </a:fld>
            <a:endParaRPr lang="es-ES"/>
          </a:p>
        </p:txBody>
      </p:sp>
    </p:spTree>
    <p:extLst>
      <p:ext uri="{BB962C8B-B14F-4D97-AF65-F5344CB8AC3E}">
        <p14:creationId xmlns:p14="http://schemas.microsoft.com/office/powerpoint/2010/main" val="3298803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noProof="0" dirty="0" smtClean="0"/>
              <a:t>During</a:t>
            </a:r>
            <a:r>
              <a:rPr lang="en-US" baseline="0" noProof="0" dirty="0" smtClean="0"/>
              <a:t> the last three years several stations were mounted in Patagonia. As presented during the last ACTRIS meeting in October 2014, two stations were installed during year 2012, one at the end of 2013 and the last during July 2014.  The sites were placed at the National Weather Service locations, which is the beneficiary Institution of this Project. The priority was determined by the Argentinean Government via the Ministry of the Defense. The second location (Comodoro) was initially intended to be Trelew, but the final location has much more important aerial activity. </a:t>
            </a:r>
            <a:endParaRPr lang="en-US" noProof="0" dirty="0"/>
          </a:p>
        </p:txBody>
      </p:sp>
      <p:sp>
        <p:nvSpPr>
          <p:cNvPr id="4" name="3 Marcador de número de diapositiva"/>
          <p:cNvSpPr>
            <a:spLocks noGrp="1"/>
          </p:cNvSpPr>
          <p:nvPr>
            <p:ph type="sldNum" sz="quarter" idx="10"/>
          </p:nvPr>
        </p:nvSpPr>
        <p:spPr/>
        <p:txBody>
          <a:bodyPr/>
          <a:lstStyle/>
          <a:p>
            <a:fld id="{03E996FB-90F0-4229-A746-A5D92200381F}" type="slidenum">
              <a:rPr lang="es-ES" smtClean="0"/>
              <a:t>5</a:t>
            </a:fld>
            <a:endParaRPr lang="es-ES"/>
          </a:p>
        </p:txBody>
      </p:sp>
    </p:spTree>
    <p:extLst>
      <p:ext uri="{BB962C8B-B14F-4D97-AF65-F5344CB8AC3E}">
        <p14:creationId xmlns:p14="http://schemas.microsoft.com/office/powerpoint/2010/main" val="2705406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The</a:t>
            </a:r>
            <a:r>
              <a:rPr lang="es-ES" dirty="0" smtClean="0"/>
              <a:t> </a:t>
            </a:r>
            <a:r>
              <a:rPr lang="es-ES" dirty="0" err="1" smtClean="0"/>
              <a:t>last</a:t>
            </a:r>
            <a:r>
              <a:rPr lang="es-ES" baseline="0" dirty="0" smtClean="0"/>
              <a:t> </a:t>
            </a:r>
            <a:r>
              <a:rPr lang="es-ES" baseline="0" dirty="0" err="1" smtClean="0"/>
              <a:t>site</a:t>
            </a:r>
            <a:r>
              <a:rPr lang="es-ES" baseline="0" dirty="0" smtClean="0"/>
              <a:t> </a:t>
            </a:r>
            <a:r>
              <a:rPr lang="es-ES" baseline="0" dirty="0" err="1" smtClean="0"/>
              <a:t>was</a:t>
            </a:r>
            <a:r>
              <a:rPr lang="es-ES" baseline="0" dirty="0" smtClean="0"/>
              <a:t> </a:t>
            </a:r>
            <a:r>
              <a:rPr lang="es-ES" baseline="0" dirty="0" err="1" smtClean="0"/>
              <a:t>intalled</a:t>
            </a:r>
            <a:r>
              <a:rPr lang="es-ES" baseline="0" dirty="0" smtClean="0"/>
              <a:t> at Buenos Aires Capital City </a:t>
            </a:r>
            <a:r>
              <a:rPr lang="es-ES" baseline="0" dirty="0" err="1" smtClean="0"/>
              <a:t>during</a:t>
            </a:r>
            <a:r>
              <a:rPr lang="es-ES" baseline="0" dirty="0" smtClean="0"/>
              <a:t> </a:t>
            </a:r>
            <a:r>
              <a:rPr lang="es-ES" baseline="0" dirty="0" err="1" smtClean="0"/>
              <a:t>January</a:t>
            </a:r>
            <a:r>
              <a:rPr lang="es-ES" baseline="0" dirty="0" smtClean="0"/>
              <a:t> 2015 at </a:t>
            </a:r>
            <a:r>
              <a:rPr lang="es-ES" baseline="0" dirty="0" err="1" smtClean="0"/>
              <a:t>the</a:t>
            </a:r>
            <a:r>
              <a:rPr lang="es-ES" baseline="0" dirty="0" smtClean="0"/>
              <a:t> new </a:t>
            </a:r>
            <a:r>
              <a:rPr lang="es-ES" baseline="0" dirty="0" err="1" smtClean="0"/>
              <a:t>Headquarters</a:t>
            </a:r>
            <a:r>
              <a:rPr lang="es-ES" baseline="0" dirty="0" smtClean="0"/>
              <a:t> of </a:t>
            </a:r>
            <a:r>
              <a:rPr lang="es-ES" baseline="0" dirty="0" err="1" smtClean="0"/>
              <a:t>the</a:t>
            </a:r>
            <a:r>
              <a:rPr lang="es-ES" baseline="0" dirty="0" smtClean="0"/>
              <a:t> </a:t>
            </a:r>
            <a:r>
              <a:rPr lang="es-ES" baseline="0" dirty="0" err="1" smtClean="0"/>
              <a:t>National</a:t>
            </a:r>
            <a:r>
              <a:rPr lang="es-ES" baseline="0" dirty="0" smtClean="0"/>
              <a:t> </a:t>
            </a:r>
            <a:r>
              <a:rPr lang="es-ES" baseline="0" dirty="0" err="1" smtClean="0"/>
              <a:t>Weather</a:t>
            </a:r>
            <a:r>
              <a:rPr lang="es-ES" baseline="0" dirty="0" smtClean="0"/>
              <a:t> </a:t>
            </a:r>
            <a:r>
              <a:rPr lang="es-ES" baseline="0" dirty="0" err="1" smtClean="0"/>
              <a:t>Service</a:t>
            </a:r>
            <a:r>
              <a:rPr lang="es-ES" baseline="0" dirty="0" smtClean="0"/>
              <a:t>. </a:t>
            </a:r>
            <a:r>
              <a:rPr lang="es-ES" baseline="0" dirty="0" err="1" smtClean="0"/>
              <a:t>After</a:t>
            </a:r>
            <a:r>
              <a:rPr lang="es-ES" baseline="0" dirty="0" smtClean="0"/>
              <a:t> </a:t>
            </a:r>
            <a:r>
              <a:rPr lang="es-ES" baseline="0" dirty="0" err="1" smtClean="0"/>
              <a:t>being</a:t>
            </a:r>
            <a:r>
              <a:rPr lang="es-ES" baseline="0" dirty="0" smtClean="0"/>
              <a:t> </a:t>
            </a:r>
            <a:r>
              <a:rPr lang="es-ES" baseline="0" dirty="0" err="1" smtClean="0"/>
              <a:t>installed</a:t>
            </a:r>
            <a:r>
              <a:rPr lang="es-ES" baseline="0" dirty="0" smtClean="0"/>
              <a:t> </a:t>
            </a:r>
            <a:r>
              <a:rPr lang="es-ES" baseline="0" dirty="0" err="1" smtClean="0"/>
              <a:t>this</a:t>
            </a:r>
            <a:r>
              <a:rPr lang="es-ES" baseline="0" dirty="0" smtClean="0"/>
              <a:t> place, </a:t>
            </a:r>
            <a:r>
              <a:rPr lang="es-ES" baseline="0" dirty="0" err="1" smtClean="0"/>
              <a:t>all</a:t>
            </a:r>
            <a:r>
              <a:rPr lang="es-ES" baseline="0" dirty="0" smtClean="0"/>
              <a:t> </a:t>
            </a:r>
            <a:r>
              <a:rPr lang="es-ES" baseline="0" dirty="0" err="1" smtClean="0"/>
              <a:t>other</a:t>
            </a:r>
            <a:r>
              <a:rPr lang="es-ES" baseline="0" dirty="0" smtClean="0"/>
              <a:t> </a:t>
            </a:r>
            <a:r>
              <a:rPr lang="es-ES" baseline="0" dirty="0" err="1" smtClean="0"/>
              <a:t>stations</a:t>
            </a:r>
            <a:r>
              <a:rPr lang="es-ES" baseline="0" dirty="0" smtClean="0"/>
              <a:t> (</a:t>
            </a:r>
            <a:r>
              <a:rPr lang="es-ES" baseline="0" dirty="0" err="1" smtClean="0"/>
              <a:t>except</a:t>
            </a:r>
            <a:r>
              <a:rPr lang="es-ES" baseline="0" dirty="0" smtClean="0"/>
              <a:t> Río Gallegos </a:t>
            </a:r>
            <a:r>
              <a:rPr lang="es-ES" baseline="0" dirty="0" err="1" smtClean="0"/>
              <a:t>Station</a:t>
            </a:r>
            <a:r>
              <a:rPr lang="es-ES" baseline="0" dirty="0" smtClean="0"/>
              <a:t> </a:t>
            </a:r>
            <a:r>
              <a:rPr lang="es-ES" baseline="0" dirty="0" err="1" smtClean="0"/>
              <a:t>which</a:t>
            </a:r>
            <a:r>
              <a:rPr lang="es-ES" baseline="0" dirty="0" smtClean="0"/>
              <a:t> </a:t>
            </a:r>
            <a:r>
              <a:rPr lang="es-ES" baseline="0" dirty="0" err="1" smtClean="0"/>
              <a:t>is</a:t>
            </a:r>
            <a:r>
              <a:rPr lang="es-ES" baseline="0" dirty="0" smtClean="0"/>
              <a:t> </a:t>
            </a:r>
            <a:r>
              <a:rPr lang="es-ES" baseline="0" dirty="0" err="1" smtClean="0"/>
              <a:t>continuously</a:t>
            </a:r>
            <a:r>
              <a:rPr lang="es-ES" baseline="0" dirty="0" smtClean="0"/>
              <a:t> </a:t>
            </a:r>
            <a:r>
              <a:rPr lang="es-ES" baseline="0" dirty="0" err="1" smtClean="0"/>
              <a:t>being</a:t>
            </a:r>
            <a:r>
              <a:rPr lang="es-ES" baseline="0" dirty="0" smtClean="0"/>
              <a:t> </a:t>
            </a:r>
            <a:r>
              <a:rPr lang="es-ES" baseline="0" dirty="0" err="1" smtClean="0"/>
              <a:t>controlled</a:t>
            </a:r>
            <a:r>
              <a:rPr lang="es-ES" baseline="0" dirty="0" smtClean="0"/>
              <a:t> </a:t>
            </a:r>
            <a:r>
              <a:rPr lang="es-ES" baseline="0" dirty="0" err="1" smtClean="0"/>
              <a:t>by</a:t>
            </a:r>
            <a:r>
              <a:rPr lang="es-ES" baseline="0" dirty="0" smtClean="0"/>
              <a:t> Dr. Salvador head of </a:t>
            </a:r>
            <a:r>
              <a:rPr lang="es-ES" baseline="0" dirty="0" err="1" smtClean="0"/>
              <a:t>the</a:t>
            </a:r>
            <a:r>
              <a:rPr lang="es-ES" baseline="0" dirty="0" smtClean="0"/>
              <a:t> OAPA, </a:t>
            </a:r>
            <a:r>
              <a:rPr lang="en-US" sz="1200" b="0" i="0" kern="1200" dirty="0" smtClean="0">
                <a:solidFill>
                  <a:schemeClr val="tx1"/>
                </a:solidFill>
                <a:effectLst/>
                <a:latin typeface="+mn-lt"/>
                <a:ea typeface="+mn-ea"/>
                <a:cs typeface="+mn-cs"/>
              </a:rPr>
              <a:t>Atmospheric Observatory of Austral Patagonia) were revisited</a:t>
            </a:r>
            <a:r>
              <a:rPr lang="en-US" sz="1200" b="0" i="0" kern="1200" baseline="0" dirty="0" smtClean="0">
                <a:solidFill>
                  <a:schemeClr val="tx1"/>
                </a:solidFill>
                <a:effectLst/>
                <a:latin typeface="+mn-lt"/>
                <a:ea typeface="+mn-ea"/>
                <a:cs typeface="+mn-cs"/>
              </a:rPr>
              <a:t> and realigned. All the data was collected and uploaded to the </a:t>
            </a:r>
            <a:r>
              <a:rPr lang="en-US" sz="1200" b="0" i="0" kern="1200" baseline="0" dirty="0" err="1" smtClean="0">
                <a:solidFill>
                  <a:schemeClr val="tx1"/>
                </a:solidFill>
                <a:effectLst/>
                <a:latin typeface="+mn-lt"/>
                <a:ea typeface="+mn-ea"/>
                <a:cs typeface="+mn-cs"/>
              </a:rPr>
              <a:t>SAVER.Net</a:t>
            </a:r>
            <a:r>
              <a:rPr lang="en-US" sz="1200" b="0" i="0" kern="1200" baseline="0" dirty="0" smtClean="0">
                <a:solidFill>
                  <a:schemeClr val="tx1"/>
                </a:solidFill>
                <a:effectLst/>
                <a:latin typeface="+mn-lt"/>
                <a:ea typeface="+mn-ea"/>
                <a:cs typeface="+mn-cs"/>
              </a:rPr>
              <a:t> servers. Only new data is being transferred from the sites to the server reaching a real time analysis using NIES inversion algorithms. Test (</a:t>
            </a:r>
            <a:r>
              <a:rPr lang="en-US" sz="1200" b="0" i="0" kern="1200" baseline="0" dirty="0" err="1" smtClean="0">
                <a:solidFill>
                  <a:schemeClr val="tx1"/>
                </a:solidFill>
                <a:effectLst/>
                <a:latin typeface="+mn-lt"/>
                <a:ea typeface="+mn-ea"/>
                <a:cs typeface="+mn-cs"/>
              </a:rPr>
              <a:t>telecover</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etc</a:t>
            </a:r>
            <a:r>
              <a:rPr lang="en-US" sz="1200" b="0" i="0" kern="1200" baseline="0" dirty="0" smtClean="0">
                <a:solidFill>
                  <a:schemeClr val="tx1"/>
                </a:solidFill>
                <a:effectLst/>
                <a:latin typeface="+mn-lt"/>
                <a:ea typeface="+mn-ea"/>
                <a:cs typeface="+mn-cs"/>
              </a:rPr>
              <a:t>) were performed for Buenos Aires, Comodoro Rivadavia, Neuquén and </a:t>
            </a:r>
            <a:r>
              <a:rPr lang="en-US" sz="1200" b="0" i="0" kern="1200" baseline="0" dirty="0" err="1" smtClean="0">
                <a:solidFill>
                  <a:schemeClr val="tx1"/>
                </a:solidFill>
                <a:effectLst/>
                <a:latin typeface="+mn-lt"/>
                <a:ea typeface="+mn-ea"/>
                <a:cs typeface="+mn-cs"/>
              </a:rPr>
              <a:t>Aeroparque</a:t>
            </a:r>
            <a:r>
              <a:rPr lang="en-US" sz="1200" b="0" i="0" kern="1200" baseline="0" dirty="0" smtClean="0">
                <a:solidFill>
                  <a:schemeClr val="tx1"/>
                </a:solidFill>
                <a:effectLst/>
                <a:latin typeface="+mn-lt"/>
                <a:ea typeface="+mn-ea"/>
                <a:cs typeface="+mn-cs"/>
              </a:rPr>
              <a:t> Stations.</a:t>
            </a:r>
            <a:endParaRPr lang="es-ES" b="0" dirty="0"/>
          </a:p>
        </p:txBody>
      </p:sp>
      <p:sp>
        <p:nvSpPr>
          <p:cNvPr id="4" name="3 Marcador de número de diapositiva"/>
          <p:cNvSpPr>
            <a:spLocks noGrp="1"/>
          </p:cNvSpPr>
          <p:nvPr>
            <p:ph type="sldNum" sz="quarter" idx="10"/>
          </p:nvPr>
        </p:nvSpPr>
        <p:spPr/>
        <p:txBody>
          <a:bodyPr/>
          <a:lstStyle/>
          <a:p>
            <a:fld id="{03E996FB-90F0-4229-A746-A5D92200381F}" type="slidenum">
              <a:rPr lang="es-ES" smtClean="0"/>
              <a:t>6</a:t>
            </a:fld>
            <a:endParaRPr lang="es-ES"/>
          </a:p>
        </p:txBody>
      </p:sp>
    </p:spTree>
    <p:extLst>
      <p:ext uri="{BB962C8B-B14F-4D97-AF65-F5344CB8AC3E}">
        <p14:creationId xmlns:p14="http://schemas.microsoft.com/office/powerpoint/2010/main" val="1075529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noProof="0" dirty="0" smtClean="0"/>
              <a:t>My part is from this slide. Here is the </a:t>
            </a:r>
            <a:r>
              <a:rPr lang="en-US" noProof="0" dirty="0" err="1" smtClean="0"/>
              <a:t>lidar</a:t>
            </a:r>
            <a:r>
              <a:rPr lang="en-US" noProof="0" dirty="0" smtClean="0"/>
              <a:t> structure of the special project. </a:t>
            </a:r>
            <a:r>
              <a:rPr lang="en-US" noProof="0" dirty="0" smtClean="0"/>
              <a:t>All </a:t>
            </a:r>
            <a:r>
              <a:rPr lang="en-US" noProof="0" dirty="0" smtClean="0"/>
              <a:t>the </a:t>
            </a:r>
            <a:r>
              <a:rPr lang="en-US" noProof="0" dirty="0" err="1" smtClean="0"/>
              <a:t>multiwavelength</a:t>
            </a:r>
            <a:r>
              <a:rPr lang="en-US" noProof="0" dirty="0" smtClean="0"/>
              <a:t> lidar systems are built</a:t>
            </a:r>
            <a:r>
              <a:rPr lang="en-US" baseline="0" noProof="0" dirty="0" smtClean="0"/>
              <a:t> to include both elastic and Raman channels for aerosol and water vapor </a:t>
            </a:r>
            <a:r>
              <a:rPr lang="en-US" baseline="0" noProof="0" dirty="0" smtClean="0"/>
              <a:t>observations</a:t>
            </a:r>
            <a:r>
              <a:rPr lang="es-ES" altLang="ja-JP" baseline="0" dirty="0" smtClean="0"/>
              <a:t>.</a:t>
            </a:r>
            <a:r>
              <a:rPr lang="en-US" altLang="ja-JP" baseline="0" noProof="0" dirty="0" smtClean="0"/>
              <a:t> There are several case studies observed by this </a:t>
            </a:r>
            <a:r>
              <a:rPr lang="en-US" altLang="ja-JP" baseline="0" noProof="0" dirty="0" err="1" smtClean="0"/>
              <a:t>lidar</a:t>
            </a:r>
            <a:r>
              <a:rPr lang="en-US" altLang="ja-JP" baseline="0" noProof="0" dirty="0" smtClean="0"/>
              <a:t> at Villa </a:t>
            </a:r>
            <a:r>
              <a:rPr lang="en-US" altLang="ja-JP" baseline="0" noProof="0" dirty="0" err="1" smtClean="0"/>
              <a:t>Martelli</a:t>
            </a:r>
            <a:r>
              <a:rPr lang="en-US" altLang="ja-JP" baseline="0" noProof="0" dirty="0" smtClean="0"/>
              <a:t>, Buenos Aires. Now these studies are intended to be expanded to the whole Argentinean region at the regions mentioned before by Elian Wolfram.</a:t>
            </a:r>
          </a:p>
          <a:p>
            <a:endParaRPr lang="en-US" altLang="ja-JP" baseline="0" noProof="0" dirty="0" smtClean="0"/>
          </a:p>
          <a:p>
            <a:r>
              <a:rPr lang="en-US" altLang="ja-JP" baseline="0" noProof="0" dirty="0" smtClean="0"/>
              <a:t>It must be noticed that the construction of these </a:t>
            </a:r>
            <a:r>
              <a:rPr lang="en-US" altLang="ja-JP" baseline="0" noProof="0" dirty="0" err="1" smtClean="0"/>
              <a:t>lidars</a:t>
            </a:r>
            <a:r>
              <a:rPr lang="en-US" altLang="ja-JP" baseline="0" noProof="0" dirty="0" smtClean="0"/>
              <a:t> </a:t>
            </a:r>
            <a:r>
              <a:rPr lang="en-US" altLang="ja-JP" baseline="0" noProof="0" dirty="0" err="1" smtClean="0"/>
              <a:t>priorize</a:t>
            </a:r>
            <a:r>
              <a:rPr lang="en-US" altLang="ja-JP" baseline="0" noProof="0" dirty="0" smtClean="0"/>
              <a:t> the deployment of the main instrumentation of the project and that the Raman and Depolarization channels are being installed in a second installation (except Raman for </a:t>
            </a:r>
            <a:r>
              <a:rPr lang="en-US" altLang="ja-JP" baseline="0" noProof="0" dirty="0" err="1" smtClean="0"/>
              <a:t>Bariloche</a:t>
            </a:r>
            <a:r>
              <a:rPr lang="en-US" altLang="ja-JP" baseline="0" noProof="0" dirty="0" smtClean="0"/>
              <a:t> and Depolarization for </a:t>
            </a:r>
            <a:r>
              <a:rPr lang="en-US" altLang="ja-JP" baseline="0" noProof="0" dirty="0" err="1" smtClean="0"/>
              <a:t>Comodoro</a:t>
            </a:r>
            <a:r>
              <a:rPr lang="en-US" altLang="ja-JP" baseline="0" noProof="0" dirty="0" smtClean="0"/>
              <a:t> </a:t>
            </a:r>
            <a:r>
              <a:rPr lang="en-US" altLang="ja-JP" baseline="0" noProof="0" dirty="0" err="1" smtClean="0"/>
              <a:t>Rivadavia</a:t>
            </a:r>
            <a:r>
              <a:rPr lang="en-US" altLang="ja-JP" baseline="0" noProof="0" dirty="0" smtClean="0"/>
              <a:t> which are already operational)</a:t>
            </a:r>
            <a:endParaRPr lang="en-US" noProof="0" dirty="0"/>
          </a:p>
        </p:txBody>
      </p:sp>
      <p:sp>
        <p:nvSpPr>
          <p:cNvPr id="4" name="3 Marcador de número de diapositiva"/>
          <p:cNvSpPr>
            <a:spLocks noGrp="1"/>
          </p:cNvSpPr>
          <p:nvPr>
            <p:ph type="sldNum" sz="quarter" idx="10"/>
          </p:nvPr>
        </p:nvSpPr>
        <p:spPr/>
        <p:txBody>
          <a:bodyPr/>
          <a:lstStyle/>
          <a:p>
            <a:fld id="{03E996FB-90F0-4229-A746-A5D92200381F}" type="slidenum">
              <a:rPr lang="es-ES" smtClean="0"/>
              <a:t>7</a:t>
            </a:fld>
            <a:endParaRPr lang="es-ES"/>
          </a:p>
        </p:txBody>
      </p:sp>
    </p:spTree>
    <p:extLst>
      <p:ext uri="{BB962C8B-B14F-4D97-AF65-F5344CB8AC3E}">
        <p14:creationId xmlns:p14="http://schemas.microsoft.com/office/powerpoint/2010/main" val="990847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The</a:t>
            </a:r>
            <a:r>
              <a:rPr lang="es-ES" dirty="0" smtClean="0"/>
              <a:t> </a:t>
            </a:r>
            <a:r>
              <a:rPr lang="es-ES" dirty="0" err="1" smtClean="0"/>
              <a:t>external</a:t>
            </a:r>
            <a:r>
              <a:rPr lang="es-ES" baseline="0" dirty="0" smtClean="0"/>
              <a:t> </a:t>
            </a:r>
            <a:r>
              <a:rPr lang="es-ES" baseline="0" dirty="0" err="1" smtClean="0"/>
              <a:t>structure</a:t>
            </a:r>
            <a:r>
              <a:rPr lang="es-ES" baseline="0" dirty="0" smtClean="0"/>
              <a:t> </a:t>
            </a:r>
            <a:r>
              <a:rPr lang="es-ES" baseline="0" dirty="0" err="1" smtClean="0"/>
              <a:t>is</a:t>
            </a:r>
            <a:r>
              <a:rPr lang="es-ES" baseline="0" dirty="0" smtClean="0"/>
              <a:t> </a:t>
            </a:r>
            <a:r>
              <a:rPr lang="es-ES" baseline="0" dirty="0" err="1" smtClean="0"/>
              <a:t>built</a:t>
            </a:r>
            <a:r>
              <a:rPr lang="es-ES" baseline="0" dirty="0" smtClean="0"/>
              <a:t> in </a:t>
            </a:r>
            <a:r>
              <a:rPr lang="es-ES" baseline="0" dirty="0" err="1" smtClean="0"/>
              <a:t>Aluminum</a:t>
            </a:r>
            <a:r>
              <a:rPr lang="es-ES" baseline="0" dirty="0" smtClean="0"/>
              <a:t> to </a:t>
            </a:r>
            <a:r>
              <a:rPr lang="es-ES" baseline="0" dirty="0" err="1" smtClean="0"/>
              <a:t>hold</a:t>
            </a:r>
            <a:r>
              <a:rPr lang="es-ES" baseline="0" dirty="0" smtClean="0"/>
              <a:t> </a:t>
            </a:r>
            <a:r>
              <a:rPr lang="es-ES" baseline="0" dirty="0" err="1" smtClean="0"/>
              <a:t>all</a:t>
            </a:r>
            <a:r>
              <a:rPr lang="es-ES" baseline="0" dirty="0" smtClean="0"/>
              <a:t> </a:t>
            </a:r>
            <a:r>
              <a:rPr lang="es-ES" baseline="0" dirty="0" err="1" smtClean="0"/>
              <a:t>the</a:t>
            </a:r>
            <a:r>
              <a:rPr lang="es-ES" baseline="0" dirty="0" smtClean="0"/>
              <a:t> lidar </a:t>
            </a:r>
            <a:r>
              <a:rPr lang="es-ES" baseline="0" dirty="0" err="1" smtClean="0"/>
              <a:t>subsystems</a:t>
            </a:r>
            <a:r>
              <a:rPr lang="es-ES" baseline="0" dirty="0" smtClean="0"/>
              <a:t> and lidar </a:t>
            </a:r>
            <a:r>
              <a:rPr lang="es-ES" baseline="0" dirty="0" err="1" smtClean="0"/>
              <a:t>structures</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03E996FB-90F0-4229-A746-A5D92200381F}" type="slidenum">
              <a:rPr lang="es-ES" smtClean="0"/>
              <a:t>8</a:t>
            </a:fld>
            <a:endParaRPr lang="es-ES"/>
          </a:p>
        </p:txBody>
      </p:sp>
    </p:spTree>
    <p:extLst>
      <p:ext uri="{BB962C8B-B14F-4D97-AF65-F5344CB8AC3E}">
        <p14:creationId xmlns:p14="http://schemas.microsoft.com/office/powerpoint/2010/main" val="990847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The</a:t>
            </a:r>
            <a:r>
              <a:rPr lang="es-ES" dirty="0" smtClean="0"/>
              <a:t> </a:t>
            </a:r>
            <a:r>
              <a:rPr lang="es-ES" dirty="0" err="1" smtClean="0"/>
              <a:t>main</a:t>
            </a:r>
            <a:r>
              <a:rPr lang="es-ES" dirty="0" smtClean="0"/>
              <a:t> lidar sub-</a:t>
            </a:r>
            <a:r>
              <a:rPr lang="es-ES" dirty="0" err="1" smtClean="0"/>
              <a:t>structure</a:t>
            </a:r>
            <a:r>
              <a:rPr lang="es-ES" baseline="0" dirty="0" smtClean="0"/>
              <a:t> </a:t>
            </a:r>
            <a:r>
              <a:rPr lang="es-ES" baseline="0" dirty="0" err="1" smtClean="0"/>
              <a:t>is</a:t>
            </a:r>
            <a:r>
              <a:rPr lang="es-ES" baseline="0" dirty="0" smtClean="0"/>
              <a:t> </a:t>
            </a:r>
            <a:r>
              <a:rPr lang="es-ES" baseline="0" dirty="0" err="1" smtClean="0"/>
              <a:t>made</a:t>
            </a:r>
            <a:r>
              <a:rPr lang="es-ES" baseline="0" dirty="0" smtClean="0"/>
              <a:t> in </a:t>
            </a:r>
            <a:r>
              <a:rPr lang="es-ES" baseline="0" dirty="0" err="1" smtClean="0"/>
              <a:t>iron</a:t>
            </a:r>
            <a:r>
              <a:rPr lang="es-ES" baseline="0" dirty="0" smtClean="0"/>
              <a:t> and </a:t>
            </a:r>
            <a:r>
              <a:rPr lang="es-ES" baseline="0" dirty="0" err="1" smtClean="0"/>
              <a:t>holds</a:t>
            </a:r>
            <a:r>
              <a:rPr lang="es-ES" baseline="0" dirty="0" smtClean="0"/>
              <a:t> </a:t>
            </a:r>
            <a:r>
              <a:rPr lang="es-ES" baseline="0" dirty="0" err="1" smtClean="0"/>
              <a:t>the</a:t>
            </a:r>
            <a:r>
              <a:rPr lang="es-ES" baseline="0" dirty="0" smtClean="0"/>
              <a:t> laser, </a:t>
            </a:r>
            <a:r>
              <a:rPr lang="es-ES" baseline="0" dirty="0" err="1" smtClean="0"/>
              <a:t>the</a:t>
            </a:r>
            <a:r>
              <a:rPr lang="es-ES" baseline="0" dirty="0" smtClean="0"/>
              <a:t> </a:t>
            </a:r>
            <a:r>
              <a:rPr lang="es-ES" baseline="0" dirty="0" err="1" smtClean="0"/>
              <a:t>telescope</a:t>
            </a:r>
            <a:r>
              <a:rPr lang="es-ES" baseline="0" dirty="0" smtClean="0"/>
              <a:t> and </a:t>
            </a:r>
            <a:r>
              <a:rPr lang="es-ES" baseline="0" dirty="0" err="1" smtClean="0"/>
              <a:t>the</a:t>
            </a:r>
            <a:r>
              <a:rPr lang="es-ES" baseline="0" dirty="0" smtClean="0"/>
              <a:t> </a:t>
            </a:r>
            <a:r>
              <a:rPr lang="es-ES" baseline="0" dirty="0" err="1" smtClean="0"/>
              <a:t>spectroscopic</a:t>
            </a:r>
            <a:r>
              <a:rPr lang="es-ES" baseline="0" dirty="0" smtClean="0"/>
              <a:t> box to </a:t>
            </a:r>
            <a:r>
              <a:rPr lang="es-ES" baseline="0" dirty="0" err="1" smtClean="0"/>
              <a:t>avoid</a:t>
            </a:r>
            <a:r>
              <a:rPr lang="es-ES" baseline="0" dirty="0" smtClean="0"/>
              <a:t> </a:t>
            </a:r>
            <a:r>
              <a:rPr lang="es-ES" baseline="0" dirty="0" err="1" smtClean="0"/>
              <a:t>thermal</a:t>
            </a:r>
            <a:r>
              <a:rPr lang="es-ES" baseline="0" dirty="0" smtClean="0"/>
              <a:t> </a:t>
            </a:r>
            <a:r>
              <a:rPr lang="es-ES" baseline="0" dirty="0" err="1" smtClean="0"/>
              <a:t>expansion-induced</a:t>
            </a:r>
            <a:r>
              <a:rPr lang="es-ES" baseline="0" dirty="0" smtClean="0"/>
              <a:t> </a:t>
            </a:r>
            <a:r>
              <a:rPr lang="es-ES" baseline="0" dirty="0" err="1" smtClean="0"/>
              <a:t>misalignments</a:t>
            </a:r>
            <a:r>
              <a:rPr lang="es-ES" baseline="0" dirty="0" smtClean="0"/>
              <a:t>. </a:t>
            </a:r>
            <a:r>
              <a:rPr lang="es-ES" baseline="0" dirty="0" err="1" smtClean="0"/>
              <a:t>However</a:t>
            </a:r>
            <a:r>
              <a:rPr lang="es-ES" baseline="0" dirty="0" smtClean="0"/>
              <a:t> </a:t>
            </a:r>
            <a:r>
              <a:rPr lang="es-ES" baseline="0" dirty="0" err="1" smtClean="0"/>
              <a:t>the</a:t>
            </a:r>
            <a:r>
              <a:rPr lang="es-ES" baseline="0" dirty="0" smtClean="0"/>
              <a:t> </a:t>
            </a:r>
            <a:r>
              <a:rPr lang="es-ES" baseline="0" dirty="0" err="1" smtClean="0"/>
              <a:t>temperature</a:t>
            </a:r>
            <a:r>
              <a:rPr lang="es-ES" baseline="0" dirty="0" smtClean="0"/>
              <a:t> </a:t>
            </a:r>
            <a:r>
              <a:rPr lang="es-ES" baseline="0" dirty="0" err="1" smtClean="0"/>
              <a:t>is</a:t>
            </a:r>
            <a:r>
              <a:rPr lang="es-ES" baseline="0" dirty="0" smtClean="0"/>
              <a:t> </a:t>
            </a:r>
            <a:r>
              <a:rPr lang="es-ES" baseline="0" dirty="0" err="1" smtClean="0"/>
              <a:t>kept</a:t>
            </a:r>
            <a:r>
              <a:rPr lang="es-ES" baseline="0" dirty="0" smtClean="0"/>
              <a:t> </a:t>
            </a:r>
            <a:r>
              <a:rPr lang="es-ES" baseline="0" dirty="0" err="1" smtClean="0"/>
              <a:t>constant</a:t>
            </a:r>
            <a:r>
              <a:rPr lang="es-ES" baseline="0" dirty="0" smtClean="0"/>
              <a:t> </a:t>
            </a:r>
            <a:r>
              <a:rPr lang="es-ES" baseline="0" dirty="0" err="1" smtClean="0"/>
              <a:t>inside</a:t>
            </a:r>
            <a:r>
              <a:rPr lang="es-ES" baseline="0" dirty="0" smtClean="0"/>
              <a:t> </a:t>
            </a:r>
            <a:r>
              <a:rPr lang="es-ES" baseline="0" dirty="0" err="1" smtClean="0"/>
              <a:t>the</a:t>
            </a:r>
            <a:r>
              <a:rPr lang="es-ES" baseline="0" dirty="0" smtClean="0"/>
              <a:t> 3m x 3m x 3m lidar </a:t>
            </a:r>
            <a:r>
              <a:rPr lang="es-ES" baseline="0" dirty="0" err="1" smtClean="0"/>
              <a:t>room</a:t>
            </a:r>
            <a:r>
              <a:rPr lang="es-ES" baseline="0" dirty="0" smtClean="0"/>
              <a:t> </a:t>
            </a:r>
            <a:r>
              <a:rPr lang="es-ES" baseline="0" dirty="0" err="1" smtClean="0"/>
              <a:t>using</a:t>
            </a:r>
            <a:r>
              <a:rPr lang="es-ES" baseline="0" dirty="0" smtClean="0"/>
              <a:t> </a:t>
            </a:r>
            <a:r>
              <a:rPr lang="es-ES" baseline="0" dirty="0" err="1" smtClean="0"/>
              <a:t>heaters</a:t>
            </a:r>
            <a:r>
              <a:rPr lang="es-ES" baseline="0" dirty="0" smtClean="0"/>
              <a:t> and air </a:t>
            </a:r>
            <a:r>
              <a:rPr lang="es-ES" baseline="0" dirty="0" err="1" smtClean="0"/>
              <a:t>conditioning</a:t>
            </a:r>
            <a:r>
              <a:rPr lang="es-ES" baseline="0" dirty="0" smtClean="0"/>
              <a:t> </a:t>
            </a:r>
            <a:r>
              <a:rPr lang="es-ES" baseline="0" dirty="0" err="1" smtClean="0"/>
              <a:t>units</a:t>
            </a:r>
            <a:r>
              <a:rPr lang="es-ES" baseline="0" dirty="0" smtClean="0"/>
              <a:t>. </a:t>
            </a:r>
            <a:endParaRPr lang="es-ES" dirty="0"/>
          </a:p>
        </p:txBody>
      </p:sp>
      <p:sp>
        <p:nvSpPr>
          <p:cNvPr id="4" name="3 Marcador de número de diapositiva"/>
          <p:cNvSpPr>
            <a:spLocks noGrp="1"/>
          </p:cNvSpPr>
          <p:nvPr>
            <p:ph type="sldNum" sz="quarter" idx="10"/>
          </p:nvPr>
        </p:nvSpPr>
        <p:spPr/>
        <p:txBody>
          <a:bodyPr/>
          <a:lstStyle/>
          <a:p>
            <a:fld id="{03E996FB-90F0-4229-A746-A5D92200381F}" type="slidenum">
              <a:rPr lang="es-ES" smtClean="0"/>
              <a:t>9</a:t>
            </a:fld>
            <a:endParaRPr lang="es-ES"/>
          </a:p>
        </p:txBody>
      </p:sp>
    </p:spTree>
    <p:extLst>
      <p:ext uri="{BB962C8B-B14F-4D97-AF65-F5344CB8AC3E}">
        <p14:creationId xmlns:p14="http://schemas.microsoft.com/office/powerpoint/2010/main" val="990847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A407D30-B499-4101-B66F-7F61E48412FB}" type="datetimeFigureOut">
              <a:rPr lang="es-ES" smtClean="0"/>
              <a:t>15/04/10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CCD8D1-09A2-413B-A87F-73F954B2A582}" type="slidenum">
              <a:rPr lang="es-ES" smtClean="0"/>
              <a:t>‹#›</a:t>
            </a:fld>
            <a:endParaRPr lang="es-ES"/>
          </a:p>
        </p:txBody>
      </p:sp>
    </p:spTree>
    <p:extLst>
      <p:ext uri="{BB962C8B-B14F-4D97-AF65-F5344CB8AC3E}">
        <p14:creationId xmlns:p14="http://schemas.microsoft.com/office/powerpoint/2010/main" val="3803298228"/>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4704"/>
            <a:ext cx="8229600" cy="576734"/>
          </a:xfrm>
        </p:spPr>
        <p:txBody>
          <a:bodyPr/>
          <a:lstStyle/>
          <a:p>
            <a:r>
              <a:rPr lang="es-ES" dirty="0" smtClean="0"/>
              <a:t>Haga clic para modificar el estilo de título del patrón</a:t>
            </a:r>
            <a:endParaRPr lang="es-ES" dirty="0"/>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A407D30-B499-4101-B66F-7F61E48412FB}" type="datetimeFigureOut">
              <a:rPr lang="es-ES" smtClean="0"/>
              <a:t>15/04/10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CCD8D1-09A2-413B-A87F-73F954B2A582}" type="slidenum">
              <a:rPr lang="es-ES" smtClean="0"/>
              <a:t>‹#›</a:t>
            </a:fld>
            <a:endParaRPr lang="es-ES"/>
          </a:p>
        </p:txBody>
      </p:sp>
    </p:spTree>
    <p:extLst>
      <p:ext uri="{BB962C8B-B14F-4D97-AF65-F5344CB8AC3E}">
        <p14:creationId xmlns:p14="http://schemas.microsoft.com/office/powerpoint/2010/main" val="2351841109"/>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765175"/>
            <a:ext cx="2057400" cy="5360988"/>
          </a:xfrm>
        </p:spPr>
        <p:txBody>
          <a:bodyPr vert="eaVert"/>
          <a:lstStyle/>
          <a:p>
            <a:r>
              <a:rPr lang="es-ES" dirty="0" smtClean="0"/>
              <a:t>Haga clic para modificar el estilo de título del patrón</a:t>
            </a:r>
            <a:endParaRPr lang="es-ES" dirty="0"/>
          </a:p>
        </p:txBody>
      </p:sp>
      <p:sp>
        <p:nvSpPr>
          <p:cNvPr id="3" name="2 Marcador de texto vertical"/>
          <p:cNvSpPr>
            <a:spLocks noGrp="1"/>
          </p:cNvSpPr>
          <p:nvPr>
            <p:ph type="body" orient="vert" idx="1"/>
          </p:nvPr>
        </p:nvSpPr>
        <p:spPr>
          <a:xfrm>
            <a:off x="457200" y="765175"/>
            <a:ext cx="6019800" cy="536098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A407D30-B499-4101-B66F-7F61E48412FB}" type="datetimeFigureOut">
              <a:rPr lang="es-ES" smtClean="0"/>
              <a:t>15/04/10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CCD8D1-09A2-413B-A87F-73F954B2A582}" type="slidenum">
              <a:rPr lang="es-ES" smtClean="0"/>
              <a:t>‹#›</a:t>
            </a:fld>
            <a:endParaRPr lang="es-ES"/>
          </a:p>
        </p:txBody>
      </p:sp>
    </p:spTree>
    <p:extLst>
      <p:ext uri="{BB962C8B-B14F-4D97-AF65-F5344CB8AC3E}">
        <p14:creationId xmlns:p14="http://schemas.microsoft.com/office/powerpoint/2010/main" val="209296547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4705"/>
            <a:ext cx="8229600" cy="576733"/>
          </a:xfrm>
        </p:spPr>
        <p:txBody>
          <a:body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457200" y="1484313"/>
            <a:ext cx="8229600" cy="4641851"/>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p:txBody>
          <a:bodyPr/>
          <a:lstStyle/>
          <a:p>
            <a:fld id="{9A407D30-B499-4101-B66F-7F61E48412FB}" type="datetimeFigureOut">
              <a:rPr lang="es-ES" smtClean="0"/>
              <a:t>15/04/10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CCD8D1-09A2-413B-A87F-73F954B2A582}" type="slidenum">
              <a:rPr lang="es-ES" smtClean="0"/>
              <a:t>‹#›</a:t>
            </a:fld>
            <a:endParaRPr lang="es-ES"/>
          </a:p>
        </p:txBody>
      </p:sp>
    </p:spTree>
    <p:extLst>
      <p:ext uri="{BB962C8B-B14F-4D97-AF65-F5344CB8AC3E}">
        <p14:creationId xmlns:p14="http://schemas.microsoft.com/office/powerpoint/2010/main" val="334292813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A407D30-B499-4101-B66F-7F61E48412FB}" type="datetimeFigureOut">
              <a:rPr lang="es-ES" smtClean="0"/>
              <a:t>15/04/10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CCD8D1-09A2-413B-A87F-73F954B2A582}" type="slidenum">
              <a:rPr lang="es-ES" smtClean="0"/>
              <a:t>‹#›</a:t>
            </a:fld>
            <a:endParaRPr lang="es-ES"/>
          </a:p>
        </p:txBody>
      </p:sp>
    </p:spTree>
    <p:extLst>
      <p:ext uri="{BB962C8B-B14F-4D97-AF65-F5344CB8AC3E}">
        <p14:creationId xmlns:p14="http://schemas.microsoft.com/office/powerpoint/2010/main" val="1758706336"/>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4704"/>
            <a:ext cx="8229600" cy="576734"/>
          </a:xfrm>
        </p:spPr>
        <p:txBody>
          <a:bodyPr/>
          <a:lstStyle/>
          <a:p>
            <a:r>
              <a:rPr lang="es-ES" dirty="0" smtClean="0"/>
              <a:t>Haga clic para modificar el estilo de título del patrón</a:t>
            </a:r>
            <a:endParaRPr lang="es-ES" dirty="0"/>
          </a:p>
        </p:txBody>
      </p:sp>
      <p:sp>
        <p:nvSpPr>
          <p:cNvPr id="3" name="2 Marcador de contenido"/>
          <p:cNvSpPr>
            <a:spLocks noGrp="1"/>
          </p:cNvSpPr>
          <p:nvPr>
            <p:ph sz="half" idx="1"/>
          </p:nvPr>
        </p:nvSpPr>
        <p:spPr>
          <a:xfrm>
            <a:off x="457200" y="1484313"/>
            <a:ext cx="4038600" cy="46418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contenido"/>
          <p:cNvSpPr>
            <a:spLocks noGrp="1"/>
          </p:cNvSpPr>
          <p:nvPr>
            <p:ph sz="half" idx="2"/>
          </p:nvPr>
        </p:nvSpPr>
        <p:spPr>
          <a:xfrm>
            <a:off x="4648200" y="1484313"/>
            <a:ext cx="4038600" cy="46418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5" name="4 Marcador de fecha"/>
          <p:cNvSpPr>
            <a:spLocks noGrp="1"/>
          </p:cNvSpPr>
          <p:nvPr>
            <p:ph type="dt" sz="half" idx="10"/>
          </p:nvPr>
        </p:nvSpPr>
        <p:spPr/>
        <p:txBody>
          <a:bodyPr/>
          <a:lstStyle/>
          <a:p>
            <a:fld id="{9A407D30-B499-4101-B66F-7F61E48412FB}" type="datetimeFigureOut">
              <a:rPr lang="es-ES" smtClean="0"/>
              <a:t>15/04/10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3CCD8D1-09A2-413B-A87F-73F954B2A582}" type="slidenum">
              <a:rPr lang="es-ES" smtClean="0"/>
              <a:t>‹#›</a:t>
            </a:fld>
            <a:endParaRPr lang="es-ES"/>
          </a:p>
        </p:txBody>
      </p:sp>
    </p:spTree>
    <p:extLst>
      <p:ext uri="{BB962C8B-B14F-4D97-AF65-F5344CB8AC3E}">
        <p14:creationId xmlns:p14="http://schemas.microsoft.com/office/powerpoint/2010/main" val="362275139"/>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4704"/>
            <a:ext cx="8229600" cy="576734"/>
          </a:xfrm>
        </p:spPr>
        <p:txBody>
          <a:bodyPr/>
          <a:lstStyle>
            <a:lvl1pPr>
              <a:defRPr/>
            </a:lvl1p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468313" y="1484314"/>
            <a:ext cx="4040188" cy="431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457200" y="2060576"/>
            <a:ext cx="4040188" cy="4065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5" name="4 Marcador de texto"/>
          <p:cNvSpPr>
            <a:spLocks noGrp="1"/>
          </p:cNvSpPr>
          <p:nvPr>
            <p:ph type="body" sz="quarter" idx="3"/>
          </p:nvPr>
        </p:nvSpPr>
        <p:spPr>
          <a:xfrm>
            <a:off x="4656138" y="1484313"/>
            <a:ext cx="4041775" cy="431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4645025" y="2060576"/>
            <a:ext cx="4041775" cy="4065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7" name="6 Marcador de fecha"/>
          <p:cNvSpPr>
            <a:spLocks noGrp="1"/>
          </p:cNvSpPr>
          <p:nvPr>
            <p:ph type="dt" sz="half" idx="10"/>
          </p:nvPr>
        </p:nvSpPr>
        <p:spPr/>
        <p:txBody>
          <a:bodyPr/>
          <a:lstStyle/>
          <a:p>
            <a:fld id="{9A407D30-B499-4101-B66F-7F61E48412FB}" type="datetimeFigureOut">
              <a:rPr lang="es-ES" smtClean="0"/>
              <a:t>15/04/10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3CCD8D1-09A2-413B-A87F-73F954B2A582}" type="slidenum">
              <a:rPr lang="es-ES" smtClean="0"/>
              <a:t>‹#›</a:t>
            </a:fld>
            <a:endParaRPr lang="es-ES"/>
          </a:p>
        </p:txBody>
      </p:sp>
    </p:spTree>
    <p:extLst>
      <p:ext uri="{BB962C8B-B14F-4D97-AF65-F5344CB8AC3E}">
        <p14:creationId xmlns:p14="http://schemas.microsoft.com/office/powerpoint/2010/main" val="2939643482"/>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4704"/>
            <a:ext cx="8229600" cy="576734"/>
          </a:xfrm>
        </p:spPr>
        <p:txBody>
          <a:bodyPr/>
          <a:lstStyle/>
          <a:p>
            <a:r>
              <a:rPr lang="es-ES" dirty="0" smtClean="0"/>
              <a:t>Haga clic para modificar el estilo de título del patrón</a:t>
            </a:r>
            <a:endParaRPr lang="es-ES" dirty="0"/>
          </a:p>
        </p:txBody>
      </p:sp>
      <p:sp>
        <p:nvSpPr>
          <p:cNvPr id="3" name="2 Marcador de fecha"/>
          <p:cNvSpPr>
            <a:spLocks noGrp="1"/>
          </p:cNvSpPr>
          <p:nvPr>
            <p:ph type="dt" sz="half" idx="10"/>
          </p:nvPr>
        </p:nvSpPr>
        <p:spPr/>
        <p:txBody>
          <a:bodyPr/>
          <a:lstStyle/>
          <a:p>
            <a:fld id="{9A407D30-B499-4101-B66F-7F61E48412FB}" type="datetimeFigureOut">
              <a:rPr lang="es-ES" smtClean="0"/>
              <a:t>15/04/10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3CCD8D1-09A2-413B-A87F-73F954B2A582}" type="slidenum">
              <a:rPr lang="es-ES" smtClean="0"/>
              <a:t>‹#›</a:t>
            </a:fld>
            <a:endParaRPr lang="es-ES"/>
          </a:p>
        </p:txBody>
      </p:sp>
    </p:spTree>
    <p:extLst>
      <p:ext uri="{BB962C8B-B14F-4D97-AF65-F5344CB8AC3E}">
        <p14:creationId xmlns:p14="http://schemas.microsoft.com/office/powerpoint/2010/main" val="693409147"/>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A407D30-B499-4101-B66F-7F61E48412FB}" type="datetimeFigureOut">
              <a:rPr lang="es-ES" smtClean="0"/>
              <a:t>15/04/10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3CCD8D1-09A2-413B-A87F-73F954B2A582}" type="slidenum">
              <a:rPr lang="es-ES" smtClean="0"/>
              <a:t>‹#›</a:t>
            </a:fld>
            <a:endParaRPr lang="es-ES"/>
          </a:p>
        </p:txBody>
      </p:sp>
    </p:spTree>
    <p:extLst>
      <p:ext uri="{BB962C8B-B14F-4D97-AF65-F5344CB8AC3E}">
        <p14:creationId xmlns:p14="http://schemas.microsoft.com/office/powerpoint/2010/main" val="3060279616"/>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5175"/>
            <a:ext cx="3008313" cy="576263"/>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765175"/>
            <a:ext cx="5111750" cy="5360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84313"/>
            <a:ext cx="3008313" cy="46418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5" name="4 Marcador de fecha"/>
          <p:cNvSpPr>
            <a:spLocks noGrp="1"/>
          </p:cNvSpPr>
          <p:nvPr>
            <p:ph type="dt" sz="half" idx="10"/>
          </p:nvPr>
        </p:nvSpPr>
        <p:spPr/>
        <p:txBody>
          <a:bodyPr/>
          <a:lstStyle/>
          <a:p>
            <a:fld id="{9A407D30-B499-4101-B66F-7F61E48412FB}" type="datetimeFigureOut">
              <a:rPr lang="es-ES" smtClean="0"/>
              <a:t>15/04/10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3CCD8D1-09A2-413B-A87F-73F954B2A582}" type="slidenum">
              <a:rPr lang="es-ES" smtClean="0"/>
              <a:t>‹#›</a:t>
            </a:fld>
            <a:endParaRPr lang="es-ES"/>
          </a:p>
        </p:txBody>
      </p:sp>
    </p:spTree>
    <p:extLst>
      <p:ext uri="{BB962C8B-B14F-4D97-AF65-F5344CB8AC3E}">
        <p14:creationId xmlns:p14="http://schemas.microsoft.com/office/powerpoint/2010/main" val="2109118050"/>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765175"/>
            <a:ext cx="54864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A407D30-B499-4101-B66F-7F61E48412FB}" type="datetimeFigureOut">
              <a:rPr lang="es-ES" smtClean="0"/>
              <a:t>15/04/10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3CCD8D1-09A2-413B-A87F-73F954B2A582}" type="slidenum">
              <a:rPr lang="es-ES" smtClean="0"/>
              <a:t>‹#›</a:t>
            </a:fld>
            <a:endParaRPr lang="es-ES"/>
          </a:p>
        </p:txBody>
      </p:sp>
    </p:spTree>
    <p:extLst>
      <p:ext uri="{BB962C8B-B14F-4D97-AF65-F5344CB8AC3E}">
        <p14:creationId xmlns:p14="http://schemas.microsoft.com/office/powerpoint/2010/main" val="252772939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8.jpeg"/><Relationship Id="rId21" Type="http://schemas.openxmlformats.org/officeDocument/2006/relationships/image" Target="../media/image9.jpeg"/><Relationship Id="rId22" Type="http://schemas.openxmlformats.org/officeDocument/2006/relationships/image" Target="../media/image10.png"/><Relationship Id="rId23" Type="http://schemas.openxmlformats.org/officeDocument/2006/relationships/image" Target="../media/image1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jpeg"/><Relationship Id="rId17" Type="http://schemas.openxmlformats.org/officeDocument/2006/relationships/image" Target="../media/image5.jpeg"/><Relationship Id="rId18" Type="http://schemas.openxmlformats.org/officeDocument/2006/relationships/image" Target="../media/image6.jpeg"/><Relationship Id="rId19"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764704"/>
            <a:ext cx="8229600" cy="576734"/>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457200" y="1484313"/>
            <a:ext cx="8229600" cy="4641851"/>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407D30-B499-4101-B66F-7F61E48412FB}" type="datetimeFigureOut">
              <a:rPr lang="es-ES" smtClean="0"/>
              <a:t>15/04/10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CCD8D1-09A2-413B-A87F-73F954B2A582}" type="slidenum">
              <a:rPr lang="es-ES" smtClean="0"/>
              <a:t>‹#›</a:t>
            </a:fld>
            <a:endParaRPr lang="es-ES"/>
          </a:p>
        </p:txBody>
      </p:sp>
      <p:pic>
        <p:nvPicPr>
          <p:cNvPr id="7" name="15 Imagen" descr="A1.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3714973" y="37556"/>
            <a:ext cx="115252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2 Grupo"/>
          <p:cNvGrpSpPr>
            <a:grpSpLocks noChangeAspect="1"/>
          </p:cNvGrpSpPr>
          <p:nvPr userDrawn="1"/>
        </p:nvGrpSpPr>
        <p:grpSpPr bwMode="auto">
          <a:xfrm>
            <a:off x="181298" y="57399"/>
            <a:ext cx="1524000" cy="609600"/>
            <a:chOff x="4657577" y="4073827"/>
            <a:chExt cx="2533962" cy="1015892"/>
          </a:xfrm>
        </p:grpSpPr>
        <p:pic>
          <p:nvPicPr>
            <p:cNvPr id="9" name="Picture 7" descr="C:\Users\Pablo\Documents\MEGAsync\AFA_2014\logos\unidef.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657577" y="4155100"/>
              <a:ext cx="720079" cy="85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C:\Users\Pablo\Documents\MEGAsync\AFA_2014\logos\citedef.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5531293" y="4108376"/>
              <a:ext cx="627221" cy="946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71 Imagen" descr="SMNlogo_nuevo.jpg"/>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6175647" y="4073827"/>
              <a:ext cx="1015892" cy="1015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21" descr="http://www.sibconline.com.sb/wp-content/uploads/2014/04/JICA-logo.jpg"/>
          <p:cNvPicPr>
            <a:picLocks noChangeAspect="1" noChangeArrowheads="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4851504" y="105818"/>
            <a:ext cx="7651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8" descr="http://www.cctame.eu/cctame/webfm_send/35"/>
          <p:cNvPicPr>
            <a:picLocks noChangeAspect="1" noChangeArrowheads="1"/>
          </p:cNvPicPr>
          <p:nvPr userDrawn="1"/>
        </p:nvPicPr>
        <p:blipFill>
          <a:blip r:embed="rId18">
            <a:extLst>
              <a:ext uri="{28A0092B-C50C-407E-A947-70E740481C1C}">
                <a14:useLocalDpi xmlns:a14="http://schemas.microsoft.com/office/drawing/2010/main"/>
              </a:ext>
            </a:extLst>
          </a:blip>
          <a:srcRect/>
          <a:stretch>
            <a:fillRect/>
          </a:stretch>
        </p:blipFill>
        <p:spPr bwMode="auto">
          <a:xfrm>
            <a:off x="2195736" y="109787"/>
            <a:ext cx="6191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p:cNvPicPr>
            <a:picLocks noChangeAspect="1" noChangeArrowheads="1"/>
          </p:cNvPicPr>
          <p:nvPr userDrawn="1"/>
        </p:nvPicPr>
        <p:blipFill>
          <a:blip r:embed="rId19">
            <a:extLst>
              <a:ext uri="{28A0092B-C50C-407E-A947-70E740481C1C}">
                <a14:useLocalDpi xmlns:a14="http://schemas.microsoft.com/office/drawing/2010/main"/>
              </a:ext>
            </a:extLst>
          </a:blip>
          <a:srcRect/>
          <a:stretch>
            <a:fillRect/>
          </a:stretch>
        </p:blipFill>
        <p:spPr bwMode="auto">
          <a:xfrm>
            <a:off x="2889473" y="116930"/>
            <a:ext cx="750888" cy="490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1" descr="http://www.explora.cl/images/INST-AMIGAS/Magallanes/Logo%20UMAG%202013.jpg"/>
          <p:cNvPicPr>
            <a:picLocks noChangeAspect="1" noChangeArrowheads="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8319291" y="109787"/>
            <a:ext cx="5032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descr="http://www.h3dwallpapers.com/wp-content/uploads/2014/08/Argentina_flag-6.jpg"/>
          <p:cNvPicPr>
            <a:picLocks noChangeAspect="1" noChangeArrowheads="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7254577" y="200274"/>
            <a:ext cx="485775" cy="323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12"/>
          <p:cNvPicPr>
            <a:picLocks noChangeAspect="1" noChangeArrowheads="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6659264" y="200274"/>
            <a:ext cx="485775" cy="323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8" name="Picture 16" descr="Japan Flag"/>
          <p:cNvPicPr>
            <a:picLocks noChangeAspect="1" noChangeArrowheads="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6073477" y="200274"/>
            <a:ext cx="476250" cy="323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675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jpe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4.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6.jpe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7.jpe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png"/><Relationship Id="rId1" Type="http://schemas.openxmlformats.org/officeDocument/2006/relationships/slideLayout" Target="../slideLayouts/slideLayout6.xml"/><Relationship Id="rId2"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png"/><Relationship Id="rId3"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5" Type="http://schemas.openxmlformats.org/officeDocument/2006/relationships/image" Target="../media/image18.jpeg"/><Relationship Id="rId6"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7950" y="692696"/>
            <a:ext cx="8928100" cy="1470025"/>
          </a:xfrm>
        </p:spPr>
        <p:txBody>
          <a:bodyPr>
            <a:noAutofit/>
          </a:bodyPr>
          <a:lstStyle/>
          <a:p>
            <a:r>
              <a:rPr lang="en-US" sz="2800" dirty="0"/>
              <a:t>Multi-wavelength Depolarization </a:t>
            </a:r>
            <a:r>
              <a:rPr lang="en-US" sz="2800" dirty="0" smtClean="0"/>
              <a:t>&amp; Raman lidar,  High </a:t>
            </a:r>
            <a:r>
              <a:rPr lang="en-US" sz="2800" dirty="0"/>
              <a:t>Spectral Resolution </a:t>
            </a:r>
            <a:r>
              <a:rPr lang="en-US" sz="2800" dirty="0" smtClean="0"/>
              <a:t>Lidar: Setup </a:t>
            </a:r>
            <a:r>
              <a:rPr lang="en-US" sz="2800" dirty="0"/>
              <a:t>and </a:t>
            </a:r>
            <a:r>
              <a:rPr lang="en-US" sz="2800" dirty="0" err="1"/>
              <a:t>modelization</a:t>
            </a:r>
            <a:r>
              <a:rPr lang="en-US" sz="2800" dirty="0"/>
              <a:t> </a:t>
            </a:r>
            <a:r>
              <a:rPr lang="en-US" sz="2800" dirty="0" smtClean="0"/>
              <a:t>of </a:t>
            </a:r>
            <a:r>
              <a:rPr lang="en-US" sz="2800" dirty="0"/>
              <a:t>the Argentinean Aerosol Monitoring Stations</a:t>
            </a:r>
            <a:endParaRPr lang="es-ES" sz="2800" dirty="0"/>
          </a:p>
        </p:txBody>
      </p:sp>
      <p:sp>
        <p:nvSpPr>
          <p:cNvPr id="3" name="2 Subtítulo"/>
          <p:cNvSpPr>
            <a:spLocks noGrp="1"/>
          </p:cNvSpPr>
          <p:nvPr>
            <p:ph type="subTitle" idx="1"/>
          </p:nvPr>
        </p:nvSpPr>
        <p:spPr>
          <a:xfrm>
            <a:off x="971550" y="2492896"/>
            <a:ext cx="7200900" cy="2592288"/>
          </a:xfrm>
        </p:spPr>
        <p:txBody>
          <a:bodyPr>
            <a:normAutofit fontScale="77500" lnSpcReduction="20000"/>
          </a:bodyPr>
          <a:lstStyle/>
          <a:p>
            <a:r>
              <a:rPr lang="es-ES" sz="2900" dirty="0" smtClean="0"/>
              <a:t>Pablo Ristori, Lidia Otero and Eduardo Quel</a:t>
            </a:r>
          </a:p>
          <a:p>
            <a:r>
              <a:rPr lang="es-ES" sz="2900" dirty="0" smtClean="0"/>
              <a:t>Sebastián </a:t>
            </a:r>
            <a:r>
              <a:rPr lang="es-ES" sz="2900" dirty="0" err="1" smtClean="0"/>
              <a:t>Papandrea</a:t>
            </a:r>
            <a:endParaRPr lang="es-ES" sz="2900" dirty="0" smtClean="0"/>
          </a:p>
          <a:p>
            <a:r>
              <a:rPr lang="es-ES" sz="2900" dirty="0" smtClean="0"/>
              <a:t>Francisco González, Osvaldo Vilar, Juan Carlos </a:t>
            </a:r>
            <a:r>
              <a:rPr lang="es-ES" sz="2900" dirty="0" err="1" smtClean="0"/>
              <a:t>Dworniczak</a:t>
            </a:r>
            <a:endParaRPr lang="es-ES" sz="2900" dirty="0" smtClean="0"/>
          </a:p>
          <a:p>
            <a:endParaRPr lang="es-ES" sz="1100" dirty="0" smtClean="0"/>
          </a:p>
          <a:p>
            <a:r>
              <a:rPr lang="es-ES" sz="1900" i="1" dirty="0" smtClean="0"/>
              <a:t>División Lidar, Centro de Estudios en Láseres y Aplicaciones, UNIDEF (MINDEF - CONICET), CITEDEF, Juan Bautista de La Salle 4397, B1063ALO, Villa Martelli, Provincia de Buenos Aires, Argentina</a:t>
            </a:r>
          </a:p>
          <a:p>
            <a:r>
              <a:rPr lang="es-ES" dirty="0" err="1" smtClean="0">
                <a:solidFill>
                  <a:schemeClr val="tx1"/>
                </a:solidFill>
              </a:rPr>
              <a:t>Yoshitaka</a:t>
            </a:r>
            <a:r>
              <a:rPr lang="es-ES" dirty="0" smtClean="0">
                <a:solidFill>
                  <a:schemeClr val="tx1"/>
                </a:solidFill>
              </a:rPr>
              <a:t> </a:t>
            </a:r>
            <a:r>
              <a:rPr lang="es-ES" dirty="0" err="1" smtClean="0">
                <a:solidFill>
                  <a:schemeClr val="tx1"/>
                </a:solidFill>
              </a:rPr>
              <a:t>Jin</a:t>
            </a:r>
            <a:r>
              <a:rPr lang="es-ES" dirty="0" smtClean="0"/>
              <a:t>, </a:t>
            </a:r>
            <a:r>
              <a:rPr lang="es-ES" dirty="0" err="1" smtClean="0"/>
              <a:t>Nobuo</a:t>
            </a:r>
            <a:r>
              <a:rPr lang="es-ES" dirty="0" smtClean="0"/>
              <a:t> </a:t>
            </a:r>
            <a:r>
              <a:rPr lang="es-ES" dirty="0" err="1" smtClean="0"/>
              <a:t>Sugimoto</a:t>
            </a:r>
            <a:endParaRPr lang="es-ES" dirty="0" smtClean="0"/>
          </a:p>
          <a:p>
            <a:endParaRPr lang="es-ES" sz="1000" dirty="0" smtClean="0"/>
          </a:p>
          <a:p>
            <a:r>
              <a:rPr lang="en-US" sz="1900" i="1" dirty="0"/>
              <a:t>National Institute for Environmental Studies, 16-2 </a:t>
            </a:r>
            <a:r>
              <a:rPr lang="en-US" sz="1900" i="1" dirty="0" err="1"/>
              <a:t>Onogawa</a:t>
            </a:r>
            <a:r>
              <a:rPr lang="en-US" sz="1900" i="1" dirty="0"/>
              <a:t>, Tsukuba, Japan;</a:t>
            </a:r>
            <a:endParaRPr lang="es-ES" sz="1900" i="1" dirty="0"/>
          </a:p>
          <a:p>
            <a:endParaRPr lang="es-ES" dirty="0"/>
          </a:p>
        </p:txBody>
      </p:sp>
      <p:sp>
        <p:nvSpPr>
          <p:cNvPr id="4" name="3 CuadroTexto"/>
          <p:cNvSpPr txBox="1"/>
          <p:nvPr/>
        </p:nvSpPr>
        <p:spPr>
          <a:xfrm>
            <a:off x="473240" y="5099376"/>
            <a:ext cx="3023567" cy="1200329"/>
          </a:xfrm>
          <a:prstGeom prst="rect">
            <a:avLst/>
          </a:prstGeom>
          <a:noFill/>
        </p:spPr>
        <p:txBody>
          <a:bodyPr wrap="square" rtlCol="0">
            <a:spAutoFit/>
          </a:bodyPr>
          <a:lstStyle/>
          <a:p>
            <a:pPr algn="ctr"/>
            <a:r>
              <a:rPr lang="es-ES" sz="2400" dirty="0" smtClean="0">
                <a:solidFill>
                  <a:schemeClr val="tx2"/>
                </a:solidFill>
                <a:latin typeface="Clarendon Blk BT" panose="02040905050505020204" pitchFamily="18" charset="0"/>
              </a:rPr>
              <a:t>Proyecto </a:t>
            </a:r>
            <a:br>
              <a:rPr lang="es-ES" sz="2400" dirty="0" smtClean="0">
                <a:solidFill>
                  <a:schemeClr val="tx2"/>
                </a:solidFill>
                <a:latin typeface="Clarendon Blk BT" panose="02040905050505020204" pitchFamily="18" charset="0"/>
              </a:rPr>
            </a:br>
            <a:r>
              <a:rPr lang="es-ES" sz="2400" dirty="0" smtClean="0">
                <a:solidFill>
                  <a:schemeClr val="tx2"/>
                </a:solidFill>
                <a:latin typeface="Clarendon Blk BT" panose="02040905050505020204" pitchFamily="18" charset="0"/>
              </a:rPr>
              <a:t>PIDDEF Especial</a:t>
            </a:r>
          </a:p>
          <a:p>
            <a:pPr algn="ctr"/>
            <a:r>
              <a:rPr lang="es-ES" sz="2400" dirty="0" smtClean="0">
                <a:solidFill>
                  <a:schemeClr val="tx2"/>
                </a:solidFill>
                <a:latin typeface="Clarendon Blk BT" panose="02040905050505020204" pitchFamily="18" charset="0"/>
              </a:rPr>
              <a:t>Nº 31554/11</a:t>
            </a:r>
            <a:endParaRPr lang="es-ES" sz="2400" dirty="0">
              <a:solidFill>
                <a:schemeClr val="tx2"/>
              </a:solidFill>
              <a:latin typeface="Clarendon Blk BT" panose="02040905050505020204" pitchFamily="18" charset="0"/>
            </a:endParaRPr>
          </a:p>
        </p:txBody>
      </p:sp>
      <p:pic>
        <p:nvPicPr>
          <p:cNvPr id="1026" name="Picture 2" descr="C:\Users\Pablo\Dropbox\Ichinone\LOGO SAVERNET - COLOR_Mizuno.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28184" y="5089248"/>
            <a:ext cx="2735288" cy="158507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upload.wikimedia.org/wikipedia/commons/thumb/5/50/Ministerio_defensa_logo.svg/2000px-Ministerio_defensa_logo.svg.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9512" y="6242989"/>
            <a:ext cx="1403191" cy="5009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75656" y="6178576"/>
            <a:ext cx="1249795" cy="63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C:\Users\Pablo\Pictures\LOGOS\LOGO_CEILAP.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987824" y="5959006"/>
            <a:ext cx="792088"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0950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Lidar </a:t>
            </a:r>
            <a:r>
              <a:rPr lang="es-ES" dirty="0" err="1" smtClean="0"/>
              <a:t>Structure</a:t>
            </a:r>
            <a:endParaRPr lang="es-ES" dirty="0"/>
          </a:p>
        </p:txBody>
      </p:sp>
      <p:pic>
        <p:nvPicPr>
          <p:cNvPr id="3" name="2 Imagen"/>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2660" y="1556792"/>
            <a:ext cx="4963496" cy="4680000"/>
          </a:xfrm>
          <a:prstGeom prst="rect">
            <a:avLst/>
          </a:prstGeom>
        </p:spPr>
      </p:pic>
      <p:sp>
        <p:nvSpPr>
          <p:cNvPr id="5" name="4 CuadroTexto"/>
          <p:cNvSpPr txBox="1"/>
          <p:nvPr/>
        </p:nvSpPr>
        <p:spPr>
          <a:xfrm>
            <a:off x="5436096" y="1612257"/>
            <a:ext cx="3600400" cy="4247317"/>
          </a:xfrm>
          <a:prstGeom prst="rect">
            <a:avLst/>
          </a:prstGeom>
          <a:noFill/>
        </p:spPr>
        <p:txBody>
          <a:bodyPr wrap="square" rtlCol="0">
            <a:spAutoFit/>
          </a:bodyPr>
          <a:lstStyle/>
          <a:p>
            <a:r>
              <a:rPr lang="es-ES" dirty="0" err="1" smtClean="0"/>
              <a:t>Emmision</a:t>
            </a:r>
            <a:r>
              <a:rPr lang="es-ES" dirty="0" smtClean="0"/>
              <a:t> </a:t>
            </a:r>
            <a:r>
              <a:rPr lang="es-ES" dirty="0" err="1" smtClean="0"/>
              <a:t>by</a:t>
            </a:r>
            <a:r>
              <a:rPr lang="es-ES" dirty="0" smtClean="0"/>
              <a:t> </a:t>
            </a:r>
            <a:r>
              <a:rPr lang="es-ES" dirty="0" err="1" smtClean="0"/>
              <a:t>fused</a:t>
            </a:r>
            <a:r>
              <a:rPr lang="es-ES" dirty="0" smtClean="0"/>
              <a:t> </a:t>
            </a:r>
            <a:r>
              <a:rPr lang="es-ES" dirty="0" err="1" smtClean="0"/>
              <a:t>silica</a:t>
            </a:r>
            <a:r>
              <a:rPr lang="es-ES" dirty="0" smtClean="0"/>
              <a:t> </a:t>
            </a:r>
            <a:r>
              <a:rPr lang="es-ES" dirty="0" err="1" smtClean="0"/>
              <a:t>prism</a:t>
            </a:r>
            <a:r>
              <a:rPr lang="es-ES" dirty="0" smtClean="0"/>
              <a:t> total </a:t>
            </a:r>
            <a:r>
              <a:rPr lang="es-ES" dirty="0" err="1" smtClean="0"/>
              <a:t>internal</a:t>
            </a:r>
            <a:r>
              <a:rPr lang="es-ES" dirty="0" smtClean="0"/>
              <a:t> </a:t>
            </a:r>
            <a:r>
              <a:rPr lang="es-ES" dirty="0" err="1" smtClean="0"/>
              <a:t>reflection</a:t>
            </a:r>
            <a:endParaRPr lang="es-ES" dirty="0"/>
          </a:p>
          <a:p>
            <a:endParaRPr lang="es-ES" dirty="0" smtClean="0"/>
          </a:p>
          <a:p>
            <a:r>
              <a:rPr lang="es-ES" dirty="0" err="1" smtClean="0"/>
              <a:t>Alignment</a:t>
            </a:r>
            <a:r>
              <a:rPr lang="es-ES" dirty="0" smtClean="0"/>
              <a:t> </a:t>
            </a:r>
            <a:r>
              <a:rPr lang="es-ES" dirty="0" err="1" smtClean="0"/>
              <a:t>precision</a:t>
            </a:r>
            <a:r>
              <a:rPr lang="es-ES" dirty="0" smtClean="0"/>
              <a:t> </a:t>
            </a:r>
            <a:r>
              <a:rPr lang="es-ES" dirty="0" err="1" smtClean="0"/>
              <a:t>reach</a:t>
            </a:r>
            <a:r>
              <a:rPr lang="es-ES" dirty="0" smtClean="0"/>
              <a:t> 1.67 </a:t>
            </a:r>
            <a:r>
              <a:rPr lang="es-ES" dirty="0" err="1" smtClean="0"/>
              <a:t>mrad</a:t>
            </a:r>
            <a:r>
              <a:rPr lang="es-ES" dirty="0" smtClean="0"/>
              <a:t> per </a:t>
            </a:r>
            <a:r>
              <a:rPr lang="es-ES" dirty="0" err="1" smtClean="0"/>
              <a:t>turn</a:t>
            </a:r>
            <a:r>
              <a:rPr lang="es-ES" dirty="0" smtClean="0"/>
              <a:t> (1/20th </a:t>
            </a:r>
            <a:r>
              <a:rPr lang="es-ES" dirty="0" err="1" smtClean="0"/>
              <a:t>reduction</a:t>
            </a:r>
            <a:r>
              <a:rPr lang="es-ES" dirty="0" smtClean="0"/>
              <a:t>)</a:t>
            </a:r>
          </a:p>
          <a:p>
            <a:endParaRPr lang="es-ES" dirty="0"/>
          </a:p>
          <a:p>
            <a:r>
              <a:rPr lang="es-ES" dirty="0" smtClean="0"/>
              <a:t>To reduce </a:t>
            </a:r>
            <a:r>
              <a:rPr lang="es-ES" dirty="0" err="1" smtClean="0"/>
              <a:t>undesirable</a:t>
            </a:r>
            <a:r>
              <a:rPr lang="es-ES" dirty="0" smtClean="0"/>
              <a:t> </a:t>
            </a:r>
            <a:r>
              <a:rPr lang="es-ES" dirty="0" err="1" smtClean="0"/>
              <a:t>telescope</a:t>
            </a:r>
            <a:r>
              <a:rPr lang="es-ES" dirty="0" smtClean="0"/>
              <a:t> </a:t>
            </a:r>
            <a:r>
              <a:rPr lang="es-ES" dirty="0" err="1" smtClean="0"/>
              <a:t>shadowing</a:t>
            </a:r>
            <a:r>
              <a:rPr lang="es-ES" dirty="0" smtClean="0"/>
              <a:t> </a:t>
            </a:r>
            <a:r>
              <a:rPr lang="es-ES" dirty="0" err="1" smtClean="0"/>
              <a:t>during</a:t>
            </a:r>
            <a:r>
              <a:rPr lang="es-ES" dirty="0" smtClean="0"/>
              <a:t> </a:t>
            </a:r>
            <a:r>
              <a:rPr lang="es-ES" dirty="0" err="1" smtClean="0"/>
              <a:t>the</a:t>
            </a:r>
            <a:r>
              <a:rPr lang="es-ES" dirty="0" smtClean="0"/>
              <a:t> </a:t>
            </a:r>
            <a:r>
              <a:rPr lang="es-ES" dirty="0" err="1" smtClean="0"/>
              <a:t>alignment</a:t>
            </a:r>
            <a:r>
              <a:rPr lang="es-ES" dirty="0" smtClean="0"/>
              <a:t> a </a:t>
            </a:r>
            <a:r>
              <a:rPr lang="es-ES" dirty="0" err="1" smtClean="0"/>
              <a:t>torsion</a:t>
            </a:r>
            <a:r>
              <a:rPr lang="es-ES" dirty="0" smtClean="0"/>
              <a:t> </a:t>
            </a:r>
            <a:r>
              <a:rPr lang="es-ES" dirty="0" err="1" smtClean="0"/>
              <a:t>resistant</a:t>
            </a:r>
            <a:r>
              <a:rPr lang="es-ES" dirty="0" smtClean="0"/>
              <a:t> cable </a:t>
            </a:r>
            <a:r>
              <a:rPr lang="es-ES" dirty="0" err="1" smtClean="0"/>
              <a:t>transmit</a:t>
            </a:r>
            <a:r>
              <a:rPr lang="es-ES" dirty="0" smtClean="0"/>
              <a:t>  </a:t>
            </a:r>
            <a:r>
              <a:rPr lang="es-ES" dirty="0" err="1" smtClean="0"/>
              <a:t>the</a:t>
            </a:r>
            <a:r>
              <a:rPr lang="es-ES" dirty="0" smtClean="0"/>
              <a:t> torque to </a:t>
            </a:r>
            <a:r>
              <a:rPr lang="es-ES" dirty="0" err="1" smtClean="0"/>
              <a:t>the</a:t>
            </a:r>
            <a:r>
              <a:rPr lang="es-ES" dirty="0" smtClean="0"/>
              <a:t> </a:t>
            </a:r>
            <a:r>
              <a:rPr lang="es-ES" dirty="0" err="1" smtClean="0"/>
              <a:t>alignment</a:t>
            </a:r>
            <a:r>
              <a:rPr lang="es-ES" dirty="0" smtClean="0"/>
              <a:t> </a:t>
            </a:r>
            <a:r>
              <a:rPr lang="es-ES" dirty="0" err="1" smtClean="0"/>
              <a:t>screws</a:t>
            </a:r>
            <a:endParaRPr lang="es-ES" dirty="0" smtClean="0"/>
          </a:p>
          <a:p>
            <a:endParaRPr lang="es-ES" dirty="0"/>
          </a:p>
          <a:p>
            <a:r>
              <a:rPr lang="es-ES" dirty="0" err="1" smtClean="0"/>
              <a:t>The</a:t>
            </a:r>
            <a:r>
              <a:rPr lang="es-ES" dirty="0" smtClean="0"/>
              <a:t> </a:t>
            </a:r>
            <a:r>
              <a:rPr lang="es-ES" dirty="0" err="1" smtClean="0"/>
              <a:t>alignment</a:t>
            </a:r>
            <a:r>
              <a:rPr lang="es-ES" dirty="0" smtClean="0"/>
              <a:t> </a:t>
            </a:r>
            <a:r>
              <a:rPr lang="es-ES" dirty="0" err="1" smtClean="0"/>
              <a:t>structure</a:t>
            </a:r>
            <a:r>
              <a:rPr lang="es-ES" dirty="0" smtClean="0"/>
              <a:t> </a:t>
            </a:r>
            <a:r>
              <a:rPr lang="es-ES" dirty="0" err="1" smtClean="0"/>
              <a:t>is</a:t>
            </a:r>
            <a:r>
              <a:rPr lang="es-ES" dirty="0" smtClean="0"/>
              <a:t> </a:t>
            </a:r>
            <a:r>
              <a:rPr lang="es-ES" dirty="0" err="1" smtClean="0"/>
              <a:t>attached</a:t>
            </a:r>
            <a:r>
              <a:rPr lang="es-ES" dirty="0" smtClean="0"/>
              <a:t> to </a:t>
            </a:r>
            <a:r>
              <a:rPr lang="es-ES" dirty="0" err="1" smtClean="0"/>
              <a:t>the</a:t>
            </a:r>
            <a:r>
              <a:rPr lang="es-ES" dirty="0" smtClean="0"/>
              <a:t> </a:t>
            </a:r>
            <a:r>
              <a:rPr lang="es-ES" dirty="0" err="1" smtClean="0"/>
              <a:t>iron</a:t>
            </a:r>
            <a:r>
              <a:rPr lang="es-ES" dirty="0" smtClean="0"/>
              <a:t> </a:t>
            </a:r>
            <a:r>
              <a:rPr lang="es-ES" dirty="0" err="1" smtClean="0"/>
              <a:t>frame</a:t>
            </a:r>
            <a:r>
              <a:rPr lang="es-ES" dirty="0" smtClean="0"/>
              <a:t> </a:t>
            </a:r>
            <a:r>
              <a:rPr lang="es-ES" dirty="0" err="1" smtClean="0"/>
              <a:t>then</a:t>
            </a:r>
            <a:r>
              <a:rPr lang="es-ES" dirty="0" smtClean="0"/>
              <a:t> </a:t>
            </a:r>
            <a:r>
              <a:rPr lang="es-ES" dirty="0" err="1" smtClean="0"/>
              <a:t>it</a:t>
            </a:r>
            <a:r>
              <a:rPr lang="es-ES" dirty="0" smtClean="0"/>
              <a:t> </a:t>
            </a:r>
            <a:r>
              <a:rPr lang="es-ES" dirty="0" err="1" smtClean="0"/>
              <a:t>is</a:t>
            </a:r>
            <a:r>
              <a:rPr lang="es-ES" dirty="0" smtClean="0"/>
              <a:t> </a:t>
            </a:r>
            <a:r>
              <a:rPr lang="es-ES" dirty="0" err="1" smtClean="0"/>
              <a:t>mechanically</a:t>
            </a:r>
            <a:r>
              <a:rPr lang="es-ES" dirty="0" smtClean="0"/>
              <a:t> </a:t>
            </a:r>
            <a:r>
              <a:rPr lang="es-ES" dirty="0" err="1" smtClean="0"/>
              <a:t>dec</a:t>
            </a:r>
            <a:r>
              <a:rPr lang="es-ES" dirty="0" err="1" smtClean="0"/>
              <a:t>o</a:t>
            </a:r>
            <a:r>
              <a:rPr lang="es-ES" dirty="0" err="1" smtClean="0"/>
              <a:t>upled</a:t>
            </a:r>
            <a:r>
              <a:rPr lang="es-ES" dirty="0" smtClean="0"/>
              <a:t> </a:t>
            </a:r>
            <a:r>
              <a:rPr lang="es-ES" dirty="0" err="1" smtClean="0"/>
              <a:t>from</a:t>
            </a:r>
            <a:r>
              <a:rPr lang="es-ES" dirty="0" smtClean="0"/>
              <a:t> </a:t>
            </a:r>
            <a:r>
              <a:rPr lang="es-ES" dirty="0" err="1" smtClean="0"/>
              <a:t>the</a:t>
            </a:r>
            <a:r>
              <a:rPr lang="es-ES" dirty="0" smtClean="0"/>
              <a:t> </a:t>
            </a:r>
            <a:r>
              <a:rPr lang="es-ES" dirty="0" err="1" smtClean="0"/>
              <a:t>telescope</a:t>
            </a:r>
            <a:r>
              <a:rPr lang="es-ES" dirty="0" smtClean="0"/>
              <a:t> </a:t>
            </a:r>
          </a:p>
        </p:txBody>
      </p:sp>
    </p:spTree>
    <p:extLst>
      <p:ext uri="{BB962C8B-B14F-4D97-AF65-F5344CB8AC3E}">
        <p14:creationId xmlns:p14="http://schemas.microsoft.com/office/powerpoint/2010/main" val="25795166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Lidar </a:t>
            </a:r>
            <a:r>
              <a:rPr lang="es-ES" dirty="0" err="1" smtClean="0"/>
              <a:t>Structure</a:t>
            </a:r>
            <a:endParaRPr lang="es-ES" dirty="0"/>
          </a:p>
        </p:txBody>
      </p:sp>
      <p:sp>
        <p:nvSpPr>
          <p:cNvPr id="5" name="4 CuadroTexto"/>
          <p:cNvSpPr txBox="1"/>
          <p:nvPr/>
        </p:nvSpPr>
        <p:spPr>
          <a:xfrm>
            <a:off x="5292080" y="1612257"/>
            <a:ext cx="3744416" cy="1754326"/>
          </a:xfrm>
          <a:prstGeom prst="rect">
            <a:avLst/>
          </a:prstGeom>
          <a:noFill/>
        </p:spPr>
        <p:txBody>
          <a:bodyPr wrap="square" rtlCol="0">
            <a:spAutoFit/>
          </a:bodyPr>
          <a:lstStyle/>
          <a:p>
            <a:pPr marL="285750" indent="-285750">
              <a:buFont typeface="Arial" panose="020B0604020202020204" pitchFamily="34" charset="0"/>
              <a:buChar char="•"/>
            </a:pPr>
            <a:r>
              <a:rPr lang="es-ES" dirty="0" err="1" smtClean="0"/>
              <a:t>Spectroscopic</a:t>
            </a:r>
            <a:r>
              <a:rPr lang="es-ES" dirty="0" smtClean="0"/>
              <a:t> Box air </a:t>
            </a:r>
            <a:r>
              <a:rPr lang="es-ES" dirty="0" err="1" smtClean="0"/>
              <a:t>coupled</a:t>
            </a:r>
            <a:r>
              <a:rPr lang="es-ES" dirty="0" smtClean="0"/>
              <a:t> to </a:t>
            </a:r>
            <a:r>
              <a:rPr lang="es-ES" dirty="0" err="1" smtClean="0"/>
              <a:t>the</a:t>
            </a:r>
            <a:r>
              <a:rPr lang="es-ES" dirty="0" smtClean="0"/>
              <a:t> </a:t>
            </a:r>
            <a:r>
              <a:rPr lang="es-ES" dirty="0" err="1" smtClean="0"/>
              <a:t>telescope</a:t>
            </a:r>
            <a:r>
              <a:rPr lang="es-ES" dirty="0" smtClean="0"/>
              <a:t>.</a:t>
            </a:r>
          </a:p>
          <a:p>
            <a:pPr marL="285750" indent="-285750">
              <a:buFont typeface="Arial" panose="020B0604020202020204" pitchFamily="34" charset="0"/>
              <a:buChar char="•"/>
            </a:pPr>
            <a:r>
              <a:rPr lang="es-ES" dirty="0" err="1" smtClean="0"/>
              <a:t>All</a:t>
            </a:r>
            <a:r>
              <a:rPr lang="es-ES" dirty="0" smtClean="0"/>
              <a:t> UV </a:t>
            </a:r>
            <a:r>
              <a:rPr lang="es-ES" dirty="0" err="1" smtClean="0"/>
              <a:t>channels</a:t>
            </a:r>
            <a:r>
              <a:rPr lang="es-ES" dirty="0" smtClean="0"/>
              <a:t> H10721-110</a:t>
            </a:r>
          </a:p>
          <a:p>
            <a:pPr marL="285750" indent="-285750">
              <a:buFont typeface="Arial" panose="020B0604020202020204" pitchFamily="34" charset="0"/>
              <a:buChar char="•"/>
            </a:pPr>
            <a:r>
              <a:rPr lang="es-ES" dirty="0" err="1" smtClean="0"/>
              <a:t>All</a:t>
            </a:r>
            <a:r>
              <a:rPr lang="es-ES" dirty="0" smtClean="0"/>
              <a:t> Vis </a:t>
            </a:r>
            <a:r>
              <a:rPr lang="es-ES" dirty="0" err="1" smtClean="0"/>
              <a:t>channels</a:t>
            </a:r>
            <a:r>
              <a:rPr lang="es-ES" dirty="0" smtClean="0"/>
              <a:t> H10721-20</a:t>
            </a:r>
          </a:p>
          <a:p>
            <a:pPr marL="285750" indent="-285750">
              <a:buFont typeface="Arial" panose="020B0604020202020204" pitchFamily="34" charset="0"/>
              <a:buChar char="•"/>
            </a:pPr>
            <a:r>
              <a:rPr lang="es-ES" dirty="0" smtClean="0"/>
              <a:t>LICEL 3mm APD</a:t>
            </a:r>
          </a:p>
          <a:p>
            <a:endParaRPr lang="es-ES" dirty="0" smtClean="0"/>
          </a:p>
        </p:txBody>
      </p:sp>
      <p:pic>
        <p:nvPicPr>
          <p:cNvPr id="4" name="3 Imagen"/>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5536" y="1628775"/>
            <a:ext cx="4747678" cy="4680000"/>
          </a:xfrm>
          <a:prstGeom prst="rect">
            <a:avLst/>
          </a:prstGeom>
        </p:spPr>
      </p:pic>
    </p:spTree>
    <p:extLst>
      <p:ext uri="{BB962C8B-B14F-4D97-AF65-F5344CB8AC3E}">
        <p14:creationId xmlns:p14="http://schemas.microsoft.com/office/powerpoint/2010/main" val="17047568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Lidar </a:t>
            </a:r>
            <a:r>
              <a:rPr lang="es-ES" dirty="0" err="1" smtClean="0"/>
              <a:t>Structure</a:t>
            </a:r>
            <a:r>
              <a:rPr lang="es-ES" dirty="0" smtClean="0"/>
              <a:t> </a:t>
            </a:r>
            <a:r>
              <a:rPr lang="es-ES" dirty="0" err="1" smtClean="0"/>
              <a:t>Photos</a:t>
            </a:r>
            <a:endParaRPr lang="es-E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7532" y="1484313"/>
            <a:ext cx="7747000" cy="340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16544" y="5121275"/>
            <a:ext cx="824388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0952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SATREPS </a:t>
            </a:r>
            <a:r>
              <a:rPr lang="es-ES" dirty="0" err="1" smtClean="0"/>
              <a:t>Presentation</a:t>
            </a:r>
            <a:r>
              <a:rPr lang="es-ES" dirty="0" smtClean="0"/>
              <a:t>: </a:t>
            </a:r>
            <a:r>
              <a:rPr lang="es-ES" dirty="0" err="1" smtClean="0"/>
              <a:t>Goals</a:t>
            </a:r>
            <a:endParaRPr lang="es-ES" dirty="0"/>
          </a:p>
        </p:txBody>
      </p:sp>
      <p:pic>
        <p:nvPicPr>
          <p:cNvPr id="3"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4006" y="1484784"/>
            <a:ext cx="6915988" cy="51999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848894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96974" y="2780928"/>
            <a:ext cx="5695950" cy="347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1 Título"/>
          <p:cNvSpPr>
            <a:spLocks noGrp="1"/>
          </p:cNvSpPr>
          <p:nvPr>
            <p:ph type="title"/>
          </p:nvPr>
        </p:nvSpPr>
        <p:spPr/>
        <p:txBody>
          <a:bodyPr>
            <a:normAutofit fontScale="90000"/>
          </a:bodyPr>
          <a:lstStyle/>
          <a:p>
            <a:r>
              <a:rPr lang="en-US" altLang="es-ES" sz="3900" dirty="0"/>
              <a:t>High Spectral Resolution Lidar Design</a:t>
            </a:r>
            <a:endParaRPr lang="es-ES" altLang="es-ES" sz="3900" dirty="0" smtClean="0"/>
          </a:p>
        </p:txBody>
      </p:sp>
      <p:pic>
        <p:nvPicPr>
          <p:cNvPr id="2150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1412875"/>
            <a:ext cx="91440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Elipse"/>
          <p:cNvSpPr>
            <a:spLocks noChangeAspect="1"/>
          </p:cNvSpPr>
          <p:nvPr/>
        </p:nvSpPr>
        <p:spPr>
          <a:xfrm>
            <a:off x="6011863" y="1689100"/>
            <a:ext cx="1819275" cy="9366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 name="Slide Number Placeholder 2"/>
          <p:cNvSpPr>
            <a:spLocks noGrp="1"/>
          </p:cNvSpPr>
          <p:nvPr>
            <p:ph type="sldNum" sz="quarter" idx="12"/>
          </p:nvPr>
        </p:nvSpPr>
        <p:spPr/>
        <p:txBody>
          <a:bodyPr/>
          <a:lstStyle/>
          <a:p>
            <a:pPr>
              <a:defRPr/>
            </a:pPr>
            <a:fld id="{41CBA5ED-928A-40CD-8EAF-96848235F13A}" type="slidenum">
              <a:rPr lang="es-ES" smtClean="0"/>
              <a:pPr>
                <a:defRPr/>
              </a:pPr>
              <a:t>14</a:t>
            </a:fld>
            <a:endParaRPr lang="es-ES"/>
          </a:p>
        </p:txBody>
      </p:sp>
    </p:spTree>
    <p:extLst>
      <p:ext uri="{BB962C8B-B14F-4D97-AF65-F5344CB8AC3E}">
        <p14:creationId xmlns:p14="http://schemas.microsoft.com/office/powerpoint/2010/main" val="268829669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34975" y="2708275"/>
            <a:ext cx="8274050"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1 Título"/>
          <p:cNvSpPr>
            <a:spLocks noGrp="1"/>
          </p:cNvSpPr>
          <p:nvPr>
            <p:ph type="title"/>
          </p:nvPr>
        </p:nvSpPr>
        <p:spPr/>
        <p:txBody>
          <a:bodyPr>
            <a:normAutofit fontScale="90000"/>
          </a:bodyPr>
          <a:lstStyle/>
          <a:p>
            <a:r>
              <a:rPr lang="es-ES" altLang="es-ES" sz="3900" smtClean="0"/>
              <a:t>HARDWARE/DESIGN &amp; CONSTRUCTION</a:t>
            </a:r>
          </a:p>
        </p:txBody>
      </p:sp>
      <p:pic>
        <p:nvPicPr>
          <p:cNvPr id="2253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1412875"/>
            <a:ext cx="91440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Elipse"/>
          <p:cNvSpPr>
            <a:spLocks noChangeAspect="1"/>
          </p:cNvSpPr>
          <p:nvPr/>
        </p:nvSpPr>
        <p:spPr>
          <a:xfrm>
            <a:off x="6011863" y="1689100"/>
            <a:ext cx="1819275" cy="9366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 name="Slide Number Placeholder 2"/>
          <p:cNvSpPr>
            <a:spLocks noGrp="1"/>
          </p:cNvSpPr>
          <p:nvPr>
            <p:ph type="sldNum" sz="quarter" idx="12"/>
          </p:nvPr>
        </p:nvSpPr>
        <p:spPr/>
        <p:txBody>
          <a:bodyPr/>
          <a:lstStyle/>
          <a:p>
            <a:pPr>
              <a:defRPr/>
            </a:pPr>
            <a:fld id="{CCDA4D89-9821-4FB3-9E85-CAC71C04D430}" type="slidenum">
              <a:rPr lang="es-ES" smtClean="0"/>
              <a:pPr>
                <a:defRPr/>
              </a:pPr>
              <a:t>15</a:t>
            </a:fld>
            <a:endParaRPr lang="es-ES"/>
          </a:p>
        </p:txBody>
      </p:sp>
    </p:spTree>
    <p:extLst>
      <p:ext uri="{BB962C8B-B14F-4D97-AF65-F5344CB8AC3E}">
        <p14:creationId xmlns:p14="http://schemas.microsoft.com/office/powerpoint/2010/main" val="428297297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p:txBody>
          <a:bodyPr>
            <a:normAutofit fontScale="90000"/>
          </a:bodyPr>
          <a:lstStyle/>
          <a:p>
            <a:r>
              <a:rPr lang="es-ES" altLang="es-ES" sz="3900" smtClean="0"/>
              <a:t>HARDWARE/DESIGN &amp; CONSTRUCTION</a:t>
            </a:r>
          </a:p>
        </p:txBody>
      </p:sp>
      <p:pic>
        <p:nvPicPr>
          <p:cNvPr id="2355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412875"/>
            <a:ext cx="91440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243013" y="2781300"/>
            <a:ext cx="65881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Elipse"/>
          <p:cNvSpPr>
            <a:spLocks noChangeAspect="1"/>
          </p:cNvSpPr>
          <p:nvPr/>
        </p:nvSpPr>
        <p:spPr>
          <a:xfrm>
            <a:off x="6011863" y="1689100"/>
            <a:ext cx="1819275" cy="9366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 name="Slide Number Placeholder 2"/>
          <p:cNvSpPr>
            <a:spLocks noGrp="1"/>
          </p:cNvSpPr>
          <p:nvPr>
            <p:ph type="sldNum" sz="quarter" idx="12"/>
          </p:nvPr>
        </p:nvSpPr>
        <p:spPr/>
        <p:txBody>
          <a:bodyPr/>
          <a:lstStyle/>
          <a:p>
            <a:pPr>
              <a:defRPr/>
            </a:pPr>
            <a:fld id="{45E35BFB-8EDD-49E5-BA85-1A47DE30F843}" type="slidenum">
              <a:rPr lang="es-ES" smtClean="0"/>
              <a:pPr>
                <a:defRPr/>
              </a:pPr>
              <a:t>16</a:t>
            </a:fld>
            <a:endParaRPr lang="es-ES"/>
          </a:p>
        </p:txBody>
      </p:sp>
    </p:spTree>
    <p:extLst>
      <p:ext uri="{BB962C8B-B14F-4D97-AF65-F5344CB8AC3E}">
        <p14:creationId xmlns:p14="http://schemas.microsoft.com/office/powerpoint/2010/main" val="31306933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p:txBody>
          <a:bodyPr>
            <a:normAutofit fontScale="90000"/>
          </a:bodyPr>
          <a:lstStyle/>
          <a:p>
            <a:r>
              <a:rPr lang="es-ES" altLang="es-ES" sz="3900" smtClean="0"/>
              <a:t>HARDWARE/DESIGN &amp; CONSTRUCTION</a:t>
            </a:r>
          </a:p>
        </p:txBody>
      </p:sp>
      <p:pic>
        <p:nvPicPr>
          <p:cNvPr id="24579"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412875"/>
            <a:ext cx="91440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042988" y="2601913"/>
            <a:ext cx="7058025" cy="354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Elipse"/>
          <p:cNvSpPr>
            <a:spLocks noChangeAspect="1"/>
          </p:cNvSpPr>
          <p:nvPr/>
        </p:nvSpPr>
        <p:spPr>
          <a:xfrm>
            <a:off x="6011863" y="1689100"/>
            <a:ext cx="1819275" cy="9366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 name="Slide Number Placeholder 2"/>
          <p:cNvSpPr>
            <a:spLocks noGrp="1"/>
          </p:cNvSpPr>
          <p:nvPr>
            <p:ph type="sldNum" sz="quarter" idx="12"/>
          </p:nvPr>
        </p:nvSpPr>
        <p:spPr/>
        <p:txBody>
          <a:bodyPr/>
          <a:lstStyle/>
          <a:p>
            <a:pPr>
              <a:defRPr/>
            </a:pPr>
            <a:fld id="{0AB4AB14-0BA9-428D-909C-DF8AD8BD97EA}" type="slidenum">
              <a:rPr lang="es-ES" smtClean="0"/>
              <a:pPr>
                <a:defRPr/>
              </a:pPr>
              <a:t>17</a:t>
            </a:fld>
            <a:endParaRPr lang="es-ES"/>
          </a:p>
        </p:txBody>
      </p:sp>
    </p:spTree>
    <p:extLst>
      <p:ext uri="{BB962C8B-B14F-4D97-AF65-F5344CB8AC3E}">
        <p14:creationId xmlns:p14="http://schemas.microsoft.com/office/powerpoint/2010/main" val="25237333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Software Retrieval and Analysis</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341438"/>
            <a:ext cx="91440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6"/>
          <p:cNvGrpSpPr>
            <a:grpSpLocks/>
          </p:cNvGrpSpPr>
          <p:nvPr/>
        </p:nvGrpSpPr>
        <p:grpSpPr bwMode="auto">
          <a:xfrm>
            <a:off x="566738" y="2427288"/>
            <a:ext cx="2720975" cy="3613150"/>
            <a:chOff x="314860" y="2427289"/>
            <a:chExt cx="2721308" cy="3613150"/>
          </a:xfrm>
        </p:grpSpPr>
        <p:pic>
          <p:nvPicPr>
            <p:cNvPr id="5" name="Picture 5" descr="http://upload.wikimedia.org/wikipedia/commons/a/a0/Argentina_topo_blank.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1705" y="2427289"/>
              <a:ext cx="2684463"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6 Elipse"/>
            <p:cNvSpPr>
              <a:spLocks noChangeAspect="1"/>
            </p:cNvSpPr>
            <p:nvPr/>
          </p:nvSpPr>
          <p:spPr>
            <a:xfrm>
              <a:off x="1979712" y="3789040"/>
              <a:ext cx="144000" cy="14400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s-ES"/>
            </a:p>
          </p:txBody>
        </p:sp>
        <p:sp>
          <p:nvSpPr>
            <p:cNvPr id="7" name="20 Elipse"/>
            <p:cNvSpPr>
              <a:spLocks noChangeAspect="1"/>
            </p:cNvSpPr>
            <p:nvPr/>
          </p:nvSpPr>
          <p:spPr>
            <a:xfrm>
              <a:off x="971600" y="4293112"/>
              <a:ext cx="144000" cy="14400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s-ES"/>
            </a:p>
          </p:txBody>
        </p:sp>
        <p:sp>
          <p:nvSpPr>
            <p:cNvPr id="8" name="21 Elipse"/>
            <p:cNvSpPr>
              <a:spLocks noChangeAspect="1"/>
            </p:cNvSpPr>
            <p:nvPr/>
          </p:nvSpPr>
          <p:spPr>
            <a:xfrm>
              <a:off x="1117294" y="5373216"/>
              <a:ext cx="144000" cy="14400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s-ES"/>
            </a:p>
          </p:txBody>
        </p:sp>
        <p:sp>
          <p:nvSpPr>
            <p:cNvPr id="9" name="22 Elipse"/>
            <p:cNvSpPr>
              <a:spLocks noChangeAspect="1"/>
            </p:cNvSpPr>
            <p:nvPr/>
          </p:nvSpPr>
          <p:spPr>
            <a:xfrm>
              <a:off x="929088" y="5507400"/>
              <a:ext cx="144000" cy="14400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S"/>
            </a:p>
          </p:txBody>
        </p:sp>
        <p:sp>
          <p:nvSpPr>
            <p:cNvPr id="10" name="23 Elipse"/>
            <p:cNvSpPr>
              <a:spLocks noChangeAspect="1"/>
            </p:cNvSpPr>
            <p:nvPr/>
          </p:nvSpPr>
          <p:spPr>
            <a:xfrm>
              <a:off x="1187608" y="4869160"/>
              <a:ext cx="144000" cy="14400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s-ES"/>
            </a:p>
          </p:txBody>
        </p:sp>
        <p:sp>
          <p:nvSpPr>
            <p:cNvPr id="11" name="25 Elipse"/>
            <p:cNvSpPr>
              <a:spLocks noChangeAspect="1"/>
            </p:cNvSpPr>
            <p:nvPr/>
          </p:nvSpPr>
          <p:spPr>
            <a:xfrm>
              <a:off x="1187624" y="4077088"/>
              <a:ext cx="144000" cy="14400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s-ES"/>
            </a:p>
          </p:txBody>
        </p:sp>
        <p:sp>
          <p:nvSpPr>
            <p:cNvPr id="12" name="26 Elipse"/>
            <p:cNvSpPr>
              <a:spLocks noChangeAspect="1"/>
            </p:cNvSpPr>
            <p:nvPr/>
          </p:nvSpPr>
          <p:spPr>
            <a:xfrm>
              <a:off x="1594081" y="3490913"/>
              <a:ext cx="144000" cy="14400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S"/>
            </a:p>
          </p:txBody>
        </p:sp>
        <p:sp>
          <p:nvSpPr>
            <p:cNvPr id="13" name="27 Elipse"/>
            <p:cNvSpPr>
              <a:spLocks noChangeAspect="1"/>
            </p:cNvSpPr>
            <p:nvPr/>
          </p:nvSpPr>
          <p:spPr>
            <a:xfrm>
              <a:off x="1335264" y="3046356"/>
              <a:ext cx="144000" cy="14400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S"/>
            </a:p>
          </p:txBody>
        </p:sp>
        <p:sp>
          <p:nvSpPr>
            <p:cNvPr id="14" name="17 Forma libre"/>
            <p:cNvSpPr/>
            <p:nvPr/>
          </p:nvSpPr>
          <p:spPr>
            <a:xfrm>
              <a:off x="1308757" y="3952876"/>
              <a:ext cx="822426" cy="1474788"/>
            </a:xfrm>
            <a:custGeom>
              <a:avLst/>
              <a:gdLst>
                <a:gd name="connsiteX0" fmla="*/ 757084 w 822442"/>
                <a:gd name="connsiteY0" fmla="*/ 0 h 1474838"/>
                <a:gd name="connsiteX1" fmla="*/ 747252 w 822442"/>
                <a:gd name="connsiteY1" fmla="*/ 865238 h 1474838"/>
                <a:gd name="connsiteX2" fmla="*/ 0 w 822442"/>
                <a:gd name="connsiteY2" fmla="*/ 1474838 h 1474838"/>
              </a:gdLst>
              <a:ahLst/>
              <a:cxnLst>
                <a:cxn ang="0">
                  <a:pos x="connsiteX0" y="connsiteY0"/>
                </a:cxn>
                <a:cxn ang="0">
                  <a:pos x="connsiteX1" y="connsiteY1"/>
                </a:cxn>
                <a:cxn ang="0">
                  <a:pos x="connsiteX2" y="connsiteY2"/>
                </a:cxn>
              </a:cxnLst>
              <a:rect l="l" t="t" r="r" b="b"/>
              <a:pathLst>
                <a:path w="822442" h="1474838">
                  <a:moveTo>
                    <a:pt x="757084" y="0"/>
                  </a:moveTo>
                  <a:cubicBezTo>
                    <a:pt x="815258" y="309716"/>
                    <a:pt x="873433" y="619432"/>
                    <a:pt x="747252" y="865238"/>
                  </a:cubicBezTo>
                  <a:cubicBezTo>
                    <a:pt x="621071" y="1111044"/>
                    <a:pt x="111432" y="1399457"/>
                    <a:pt x="0" y="1474838"/>
                  </a:cubicBezTo>
                </a:path>
              </a:pathLst>
            </a:custGeom>
            <a:noFill/>
            <a:ln>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5" name="18 Forma libre"/>
            <p:cNvSpPr/>
            <p:nvPr/>
          </p:nvSpPr>
          <p:spPr>
            <a:xfrm>
              <a:off x="1111883" y="3952876"/>
              <a:ext cx="924038" cy="512763"/>
            </a:xfrm>
            <a:custGeom>
              <a:avLst/>
              <a:gdLst>
                <a:gd name="connsiteX0" fmla="*/ 0 w 924232"/>
                <a:gd name="connsiteY0" fmla="*/ 481780 h 513522"/>
                <a:gd name="connsiteX1" fmla="*/ 580103 w 924232"/>
                <a:gd name="connsiteY1" fmla="*/ 462116 h 513522"/>
                <a:gd name="connsiteX2" fmla="*/ 924232 w 924232"/>
                <a:gd name="connsiteY2" fmla="*/ 0 h 513522"/>
              </a:gdLst>
              <a:ahLst/>
              <a:cxnLst>
                <a:cxn ang="0">
                  <a:pos x="connsiteX0" y="connsiteY0"/>
                </a:cxn>
                <a:cxn ang="0">
                  <a:pos x="connsiteX1" y="connsiteY1"/>
                </a:cxn>
                <a:cxn ang="0">
                  <a:pos x="connsiteX2" y="connsiteY2"/>
                </a:cxn>
              </a:cxnLst>
              <a:rect l="l" t="t" r="r" b="b"/>
              <a:pathLst>
                <a:path w="924232" h="513522">
                  <a:moveTo>
                    <a:pt x="0" y="481780"/>
                  </a:moveTo>
                  <a:cubicBezTo>
                    <a:pt x="213032" y="512096"/>
                    <a:pt x="426064" y="542413"/>
                    <a:pt x="580103" y="462116"/>
                  </a:cubicBezTo>
                  <a:cubicBezTo>
                    <a:pt x="734142" y="381819"/>
                    <a:pt x="829187" y="190909"/>
                    <a:pt x="924232" y="0"/>
                  </a:cubicBezTo>
                </a:path>
              </a:pathLst>
            </a:custGeom>
            <a:noFill/>
            <a:ln>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6" name="19 Forma libre"/>
            <p:cNvSpPr/>
            <p:nvPr/>
          </p:nvSpPr>
          <p:spPr>
            <a:xfrm>
              <a:off x="1337335" y="3770314"/>
              <a:ext cx="649366" cy="320675"/>
            </a:xfrm>
            <a:custGeom>
              <a:avLst/>
              <a:gdLst>
                <a:gd name="connsiteX0" fmla="*/ 0 w 648929"/>
                <a:gd name="connsiteY0" fmla="*/ 319909 h 319909"/>
                <a:gd name="connsiteX1" fmla="*/ 216310 w 648929"/>
                <a:gd name="connsiteY1" fmla="*/ 15109 h 319909"/>
                <a:gd name="connsiteX2" fmla="*/ 648929 w 648929"/>
                <a:gd name="connsiteY2" fmla="*/ 74103 h 319909"/>
              </a:gdLst>
              <a:ahLst/>
              <a:cxnLst>
                <a:cxn ang="0">
                  <a:pos x="connsiteX0" y="connsiteY0"/>
                </a:cxn>
                <a:cxn ang="0">
                  <a:pos x="connsiteX1" y="connsiteY1"/>
                </a:cxn>
                <a:cxn ang="0">
                  <a:pos x="connsiteX2" y="connsiteY2"/>
                </a:cxn>
              </a:cxnLst>
              <a:rect l="l" t="t" r="r" b="b"/>
              <a:pathLst>
                <a:path w="648929" h="319909">
                  <a:moveTo>
                    <a:pt x="0" y="319909"/>
                  </a:moveTo>
                  <a:cubicBezTo>
                    <a:pt x="54077" y="187993"/>
                    <a:pt x="108155" y="56077"/>
                    <a:pt x="216310" y="15109"/>
                  </a:cubicBezTo>
                  <a:cubicBezTo>
                    <a:pt x="324465" y="-25859"/>
                    <a:pt x="486697" y="24122"/>
                    <a:pt x="648929" y="74103"/>
                  </a:cubicBezTo>
                </a:path>
              </a:pathLst>
            </a:custGeom>
            <a:noFill/>
            <a:ln>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7" name="28 Forma libre"/>
            <p:cNvSpPr/>
            <p:nvPr/>
          </p:nvSpPr>
          <p:spPr>
            <a:xfrm>
              <a:off x="1348448" y="4110039"/>
              <a:ext cx="668420" cy="846137"/>
            </a:xfrm>
            <a:custGeom>
              <a:avLst/>
              <a:gdLst>
                <a:gd name="connsiteX0" fmla="*/ 0 w 668594"/>
                <a:gd name="connsiteY0" fmla="*/ 845574 h 845574"/>
                <a:gd name="connsiteX1" fmla="*/ 521110 w 668594"/>
                <a:gd name="connsiteY1" fmla="*/ 501445 h 845574"/>
                <a:gd name="connsiteX2" fmla="*/ 668594 w 668594"/>
                <a:gd name="connsiteY2" fmla="*/ 0 h 845574"/>
              </a:gdLst>
              <a:ahLst/>
              <a:cxnLst>
                <a:cxn ang="0">
                  <a:pos x="connsiteX0" y="connsiteY0"/>
                </a:cxn>
                <a:cxn ang="0">
                  <a:pos x="connsiteX1" y="connsiteY1"/>
                </a:cxn>
                <a:cxn ang="0">
                  <a:pos x="connsiteX2" y="connsiteY2"/>
                </a:cxn>
              </a:cxnLst>
              <a:rect l="l" t="t" r="r" b="b"/>
              <a:pathLst>
                <a:path w="668594" h="845574">
                  <a:moveTo>
                    <a:pt x="0" y="845574"/>
                  </a:moveTo>
                  <a:cubicBezTo>
                    <a:pt x="204839" y="743974"/>
                    <a:pt x="409678" y="642374"/>
                    <a:pt x="521110" y="501445"/>
                  </a:cubicBezTo>
                  <a:cubicBezTo>
                    <a:pt x="632542" y="360516"/>
                    <a:pt x="650568" y="180258"/>
                    <a:pt x="668594" y="0"/>
                  </a:cubicBezTo>
                </a:path>
              </a:pathLst>
            </a:custGeom>
            <a:noFill/>
            <a:ln>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8" name="29 Forma libre"/>
            <p:cNvSpPr/>
            <p:nvPr/>
          </p:nvSpPr>
          <p:spPr>
            <a:xfrm>
              <a:off x="351376" y="3071814"/>
              <a:ext cx="830365" cy="1039812"/>
            </a:xfrm>
            <a:custGeom>
              <a:avLst/>
              <a:gdLst>
                <a:gd name="connsiteX0" fmla="*/ 825910 w 825910"/>
                <a:gd name="connsiteY0" fmla="*/ 1248696 h 1248696"/>
                <a:gd name="connsiteX1" fmla="*/ 501445 w 825910"/>
                <a:gd name="connsiteY1" fmla="*/ 422787 h 1248696"/>
                <a:gd name="connsiteX2" fmla="*/ 0 w 825910"/>
                <a:gd name="connsiteY2" fmla="*/ 0 h 1248696"/>
                <a:gd name="connsiteX0" fmla="*/ 825910 w 825910"/>
                <a:gd name="connsiteY0" fmla="*/ 1248696 h 1248696"/>
                <a:gd name="connsiteX1" fmla="*/ 501445 w 825910"/>
                <a:gd name="connsiteY1" fmla="*/ 422787 h 1248696"/>
                <a:gd name="connsiteX2" fmla="*/ 0 w 825910"/>
                <a:gd name="connsiteY2" fmla="*/ 0 h 1248696"/>
                <a:gd name="connsiteX0" fmla="*/ 825910 w 825910"/>
                <a:gd name="connsiteY0" fmla="*/ 1248696 h 1248696"/>
                <a:gd name="connsiteX1" fmla="*/ 501445 w 825910"/>
                <a:gd name="connsiteY1" fmla="*/ 422787 h 1248696"/>
                <a:gd name="connsiteX2" fmla="*/ 0 w 825910"/>
                <a:gd name="connsiteY2" fmla="*/ 0 h 1248696"/>
                <a:gd name="connsiteX0" fmla="*/ 825910 w 825910"/>
                <a:gd name="connsiteY0" fmla="*/ 1248696 h 1248696"/>
                <a:gd name="connsiteX1" fmla="*/ 676284 w 825910"/>
                <a:gd name="connsiteY1" fmla="*/ 492326 h 1248696"/>
                <a:gd name="connsiteX2" fmla="*/ 0 w 825910"/>
                <a:gd name="connsiteY2" fmla="*/ 0 h 1248696"/>
                <a:gd name="connsiteX0" fmla="*/ 825910 w 825910"/>
                <a:gd name="connsiteY0" fmla="*/ 1248696 h 1248696"/>
                <a:gd name="connsiteX1" fmla="*/ 627735 w 825910"/>
                <a:gd name="connsiteY1" fmla="*/ 506017 h 1248696"/>
                <a:gd name="connsiteX2" fmla="*/ 0 w 825910"/>
                <a:gd name="connsiteY2" fmla="*/ 0 h 1248696"/>
                <a:gd name="connsiteX0" fmla="*/ 825910 w 825910"/>
                <a:gd name="connsiteY0" fmla="*/ 1248696 h 1248696"/>
                <a:gd name="connsiteX1" fmla="*/ 627735 w 825910"/>
                <a:gd name="connsiteY1" fmla="*/ 506017 h 1248696"/>
                <a:gd name="connsiteX2" fmla="*/ 0 w 825910"/>
                <a:gd name="connsiteY2" fmla="*/ 0 h 1248696"/>
                <a:gd name="connsiteX0" fmla="*/ 818927 w 818927"/>
                <a:gd name="connsiteY0" fmla="*/ 1283577 h 1283577"/>
                <a:gd name="connsiteX1" fmla="*/ 620752 w 818927"/>
                <a:gd name="connsiteY1" fmla="*/ 540898 h 1283577"/>
                <a:gd name="connsiteX2" fmla="*/ 0 w 818927"/>
                <a:gd name="connsiteY2" fmla="*/ 0 h 1283577"/>
                <a:gd name="connsiteX0" fmla="*/ 818927 w 818927"/>
                <a:gd name="connsiteY0" fmla="*/ 1283577 h 1283577"/>
                <a:gd name="connsiteX1" fmla="*/ 620752 w 818927"/>
                <a:gd name="connsiteY1" fmla="*/ 540898 h 1283577"/>
                <a:gd name="connsiteX2" fmla="*/ 0 w 818927"/>
                <a:gd name="connsiteY2" fmla="*/ 0 h 1283577"/>
                <a:gd name="connsiteX0" fmla="*/ 818927 w 818927"/>
                <a:gd name="connsiteY0" fmla="*/ 1283577 h 1283577"/>
                <a:gd name="connsiteX1" fmla="*/ 711848 w 818927"/>
                <a:gd name="connsiteY1" fmla="*/ 575491 h 1283577"/>
                <a:gd name="connsiteX2" fmla="*/ 0 w 818927"/>
                <a:gd name="connsiteY2" fmla="*/ 0 h 1283577"/>
                <a:gd name="connsiteX0" fmla="*/ 818927 w 818927"/>
                <a:gd name="connsiteY0" fmla="*/ 1283577 h 1283577"/>
                <a:gd name="connsiteX1" fmla="*/ 677285 w 818927"/>
                <a:gd name="connsiteY1" fmla="*/ 603089 h 1283577"/>
                <a:gd name="connsiteX2" fmla="*/ 0 w 818927"/>
                <a:gd name="connsiteY2" fmla="*/ 0 h 1283577"/>
                <a:gd name="connsiteX0" fmla="*/ 818927 w 818927"/>
                <a:gd name="connsiteY0" fmla="*/ 1283577 h 1283577"/>
                <a:gd name="connsiteX1" fmla="*/ 677285 w 818927"/>
                <a:gd name="connsiteY1" fmla="*/ 603089 h 1283577"/>
                <a:gd name="connsiteX2" fmla="*/ 0 w 818927"/>
                <a:gd name="connsiteY2" fmla="*/ 0 h 1283577"/>
                <a:gd name="connsiteX0" fmla="*/ 831246 w 831246"/>
                <a:gd name="connsiteY0" fmla="*/ 1304311 h 1304311"/>
                <a:gd name="connsiteX1" fmla="*/ 677285 w 831246"/>
                <a:gd name="connsiteY1" fmla="*/ 603089 h 1304311"/>
                <a:gd name="connsiteX2" fmla="*/ 0 w 831246"/>
                <a:gd name="connsiteY2" fmla="*/ 0 h 1304311"/>
                <a:gd name="connsiteX0" fmla="*/ 831246 w 831246"/>
                <a:gd name="connsiteY0" fmla="*/ 1304311 h 1304311"/>
                <a:gd name="connsiteX1" fmla="*/ 677285 w 831246"/>
                <a:gd name="connsiteY1" fmla="*/ 603089 h 1304311"/>
                <a:gd name="connsiteX2" fmla="*/ 0 w 831246"/>
                <a:gd name="connsiteY2" fmla="*/ 0 h 1304311"/>
                <a:gd name="connsiteX0" fmla="*/ 831246 w 831246"/>
                <a:gd name="connsiteY0" fmla="*/ 1304311 h 1304311"/>
                <a:gd name="connsiteX1" fmla="*/ 677285 w 831246"/>
                <a:gd name="connsiteY1" fmla="*/ 603089 h 1304311"/>
                <a:gd name="connsiteX2" fmla="*/ 0 w 831246"/>
                <a:gd name="connsiteY2" fmla="*/ 0 h 1304311"/>
                <a:gd name="connsiteX0" fmla="*/ 852688 w 852688"/>
                <a:gd name="connsiteY0" fmla="*/ 1278131 h 1278131"/>
                <a:gd name="connsiteX1" fmla="*/ 698727 w 852688"/>
                <a:gd name="connsiteY1" fmla="*/ 576909 h 1278131"/>
                <a:gd name="connsiteX2" fmla="*/ 0 w 852688"/>
                <a:gd name="connsiteY2" fmla="*/ 0 h 1278131"/>
                <a:gd name="connsiteX0" fmla="*/ 852688 w 852688"/>
                <a:gd name="connsiteY0" fmla="*/ 1278131 h 1278131"/>
                <a:gd name="connsiteX1" fmla="*/ 698727 w 852688"/>
                <a:gd name="connsiteY1" fmla="*/ 576909 h 1278131"/>
                <a:gd name="connsiteX2" fmla="*/ 0 w 852688"/>
                <a:gd name="connsiteY2" fmla="*/ 0 h 1278131"/>
                <a:gd name="connsiteX0" fmla="*/ 852688 w 852688"/>
                <a:gd name="connsiteY0" fmla="*/ 1278131 h 1278131"/>
                <a:gd name="connsiteX1" fmla="*/ 642709 w 852688"/>
                <a:gd name="connsiteY1" fmla="*/ 580932 h 1278131"/>
                <a:gd name="connsiteX2" fmla="*/ 0 w 852688"/>
                <a:gd name="connsiteY2" fmla="*/ 0 h 1278131"/>
                <a:gd name="connsiteX0" fmla="*/ 852688 w 852688"/>
                <a:gd name="connsiteY0" fmla="*/ 1278131 h 1278131"/>
                <a:gd name="connsiteX1" fmla="*/ 642709 w 852688"/>
                <a:gd name="connsiteY1" fmla="*/ 580932 h 1278131"/>
                <a:gd name="connsiteX2" fmla="*/ 0 w 852688"/>
                <a:gd name="connsiteY2" fmla="*/ 0 h 1278131"/>
                <a:gd name="connsiteX0" fmla="*/ 852688 w 852688"/>
                <a:gd name="connsiteY0" fmla="*/ 1278131 h 1278131"/>
                <a:gd name="connsiteX1" fmla="*/ 642709 w 852688"/>
                <a:gd name="connsiteY1" fmla="*/ 580932 h 1278131"/>
                <a:gd name="connsiteX2" fmla="*/ 0 w 852688"/>
                <a:gd name="connsiteY2" fmla="*/ 0 h 1278131"/>
                <a:gd name="connsiteX0" fmla="*/ 831009 w 831009"/>
                <a:gd name="connsiteY0" fmla="*/ 1039908 h 1039908"/>
                <a:gd name="connsiteX1" fmla="*/ 621030 w 831009"/>
                <a:gd name="connsiteY1" fmla="*/ 342709 h 1039908"/>
                <a:gd name="connsiteX2" fmla="*/ 0 w 831009"/>
                <a:gd name="connsiteY2" fmla="*/ 0 h 1039908"/>
                <a:gd name="connsiteX0" fmla="*/ 831009 w 831009"/>
                <a:gd name="connsiteY0" fmla="*/ 1039908 h 1039908"/>
                <a:gd name="connsiteX1" fmla="*/ 482594 w 831009"/>
                <a:gd name="connsiteY1" fmla="*/ 732345 h 1039908"/>
                <a:gd name="connsiteX2" fmla="*/ 0 w 831009"/>
                <a:gd name="connsiteY2" fmla="*/ 0 h 1039908"/>
                <a:gd name="connsiteX0" fmla="*/ 831009 w 831009"/>
                <a:gd name="connsiteY0" fmla="*/ 1039908 h 1039908"/>
                <a:gd name="connsiteX1" fmla="*/ 482594 w 831009"/>
                <a:gd name="connsiteY1" fmla="*/ 732345 h 1039908"/>
                <a:gd name="connsiteX2" fmla="*/ 0 w 831009"/>
                <a:gd name="connsiteY2" fmla="*/ 0 h 1039908"/>
                <a:gd name="connsiteX0" fmla="*/ 831009 w 831009"/>
                <a:gd name="connsiteY0" fmla="*/ 1039908 h 1039908"/>
                <a:gd name="connsiteX1" fmla="*/ 482594 w 831009"/>
                <a:gd name="connsiteY1" fmla="*/ 732345 h 1039908"/>
                <a:gd name="connsiteX2" fmla="*/ 0 w 831009"/>
                <a:gd name="connsiteY2" fmla="*/ 0 h 1039908"/>
                <a:gd name="connsiteX0" fmla="*/ 831009 w 831009"/>
                <a:gd name="connsiteY0" fmla="*/ 1039908 h 1039908"/>
                <a:gd name="connsiteX1" fmla="*/ 482594 w 831009"/>
                <a:gd name="connsiteY1" fmla="*/ 732345 h 1039908"/>
                <a:gd name="connsiteX2" fmla="*/ 0 w 831009"/>
                <a:gd name="connsiteY2" fmla="*/ 0 h 1039908"/>
                <a:gd name="connsiteX0" fmla="*/ 831009 w 831009"/>
                <a:gd name="connsiteY0" fmla="*/ 1039908 h 1039908"/>
                <a:gd name="connsiteX1" fmla="*/ 595565 w 831009"/>
                <a:gd name="connsiteY1" fmla="*/ 697303 h 1039908"/>
                <a:gd name="connsiteX2" fmla="*/ 0 w 831009"/>
                <a:gd name="connsiteY2" fmla="*/ 0 h 1039908"/>
                <a:gd name="connsiteX0" fmla="*/ 831009 w 831009"/>
                <a:gd name="connsiteY0" fmla="*/ 1039908 h 1039908"/>
                <a:gd name="connsiteX1" fmla="*/ 595565 w 831009"/>
                <a:gd name="connsiteY1" fmla="*/ 697303 h 1039908"/>
                <a:gd name="connsiteX2" fmla="*/ 0 w 831009"/>
                <a:gd name="connsiteY2" fmla="*/ 0 h 1039908"/>
                <a:gd name="connsiteX0" fmla="*/ 831009 w 831009"/>
                <a:gd name="connsiteY0" fmla="*/ 1039908 h 1039908"/>
                <a:gd name="connsiteX1" fmla="*/ 595565 w 831009"/>
                <a:gd name="connsiteY1" fmla="*/ 697303 h 1039908"/>
                <a:gd name="connsiteX2" fmla="*/ 0 w 831009"/>
                <a:gd name="connsiteY2" fmla="*/ 0 h 1039908"/>
              </a:gdLst>
              <a:ahLst/>
              <a:cxnLst>
                <a:cxn ang="0">
                  <a:pos x="connsiteX0" y="connsiteY0"/>
                </a:cxn>
                <a:cxn ang="0">
                  <a:pos x="connsiteX1" y="connsiteY1"/>
                </a:cxn>
                <a:cxn ang="0">
                  <a:pos x="connsiteX2" y="connsiteY2"/>
                </a:cxn>
              </a:cxnLst>
              <a:rect l="l" t="t" r="r" b="b"/>
              <a:pathLst>
                <a:path w="831009" h="1039908">
                  <a:moveTo>
                    <a:pt x="831009" y="1039908"/>
                  </a:moveTo>
                  <a:cubicBezTo>
                    <a:pt x="641197" y="954932"/>
                    <a:pt x="675302" y="859675"/>
                    <a:pt x="595565" y="697303"/>
                  </a:cubicBezTo>
                  <a:cubicBezTo>
                    <a:pt x="449435" y="399731"/>
                    <a:pt x="450806" y="263205"/>
                    <a:pt x="0" y="0"/>
                  </a:cubicBezTo>
                </a:path>
              </a:pathLst>
            </a:custGeom>
            <a:noFill/>
            <a:ln>
              <a:solidFill>
                <a:schemeClr val="tx1"/>
              </a:solidFill>
              <a:prstDash val="sysDash"/>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9" name="30 Forma libre"/>
            <p:cNvSpPr/>
            <p:nvPr/>
          </p:nvSpPr>
          <p:spPr>
            <a:xfrm>
              <a:off x="316447" y="3051176"/>
              <a:ext cx="665244" cy="1255713"/>
            </a:xfrm>
            <a:custGeom>
              <a:avLst/>
              <a:gdLst>
                <a:gd name="connsiteX0" fmla="*/ 619432 w 619432"/>
                <a:gd name="connsiteY0" fmla="*/ 1347019 h 1347019"/>
                <a:gd name="connsiteX1" fmla="*/ 462116 w 619432"/>
                <a:gd name="connsiteY1" fmla="*/ 422787 h 1347019"/>
                <a:gd name="connsiteX2" fmla="*/ 0 w 619432"/>
                <a:gd name="connsiteY2" fmla="*/ 0 h 1347019"/>
                <a:gd name="connsiteX0" fmla="*/ 619432 w 678021"/>
                <a:gd name="connsiteY0" fmla="*/ 1347019 h 1347019"/>
                <a:gd name="connsiteX1" fmla="*/ 672920 w 678021"/>
                <a:gd name="connsiteY1" fmla="*/ 1228291 h 1347019"/>
                <a:gd name="connsiteX2" fmla="*/ 462116 w 678021"/>
                <a:gd name="connsiteY2" fmla="*/ 422787 h 1347019"/>
                <a:gd name="connsiteX3" fmla="*/ 0 w 678021"/>
                <a:gd name="connsiteY3" fmla="*/ 0 h 1347019"/>
                <a:gd name="connsiteX0" fmla="*/ 619432 w 699205"/>
                <a:gd name="connsiteY0" fmla="*/ 1347019 h 1347019"/>
                <a:gd name="connsiteX1" fmla="*/ 672920 w 699205"/>
                <a:gd name="connsiteY1" fmla="*/ 1228291 h 1347019"/>
                <a:gd name="connsiteX2" fmla="*/ 462116 w 699205"/>
                <a:gd name="connsiteY2" fmla="*/ 422787 h 1347019"/>
                <a:gd name="connsiteX3" fmla="*/ 0 w 699205"/>
                <a:gd name="connsiteY3" fmla="*/ 0 h 1347019"/>
                <a:gd name="connsiteX0" fmla="*/ 619432 w 619432"/>
                <a:gd name="connsiteY0" fmla="*/ 1347019 h 1347019"/>
                <a:gd name="connsiteX1" fmla="*/ 462116 w 619432"/>
                <a:gd name="connsiteY1" fmla="*/ 422787 h 1347019"/>
                <a:gd name="connsiteX2" fmla="*/ 0 w 619432"/>
                <a:gd name="connsiteY2" fmla="*/ 0 h 1347019"/>
                <a:gd name="connsiteX0" fmla="*/ 689089 w 689089"/>
                <a:gd name="connsiteY0" fmla="*/ 1298186 h 1298186"/>
                <a:gd name="connsiteX1" fmla="*/ 462116 w 689089"/>
                <a:gd name="connsiteY1" fmla="*/ 422787 h 1298186"/>
                <a:gd name="connsiteX2" fmla="*/ 0 w 689089"/>
                <a:gd name="connsiteY2" fmla="*/ 0 h 1298186"/>
                <a:gd name="connsiteX0" fmla="*/ 689089 w 689089"/>
                <a:gd name="connsiteY0" fmla="*/ 1298186 h 1298186"/>
                <a:gd name="connsiteX1" fmla="*/ 462116 w 689089"/>
                <a:gd name="connsiteY1" fmla="*/ 422787 h 1298186"/>
                <a:gd name="connsiteX2" fmla="*/ 0 w 689089"/>
                <a:gd name="connsiteY2" fmla="*/ 0 h 1298186"/>
                <a:gd name="connsiteX0" fmla="*/ 689089 w 689089"/>
                <a:gd name="connsiteY0" fmla="*/ 1298186 h 1298186"/>
                <a:gd name="connsiteX1" fmla="*/ 462116 w 689089"/>
                <a:gd name="connsiteY1" fmla="*/ 422787 h 1298186"/>
                <a:gd name="connsiteX2" fmla="*/ 345529 w 689089"/>
                <a:gd name="connsiteY2" fmla="*/ 230699 h 1298186"/>
                <a:gd name="connsiteX3" fmla="*/ 0 w 689089"/>
                <a:gd name="connsiteY3" fmla="*/ 0 h 1298186"/>
                <a:gd name="connsiteX0" fmla="*/ 682123 w 682123"/>
                <a:gd name="connsiteY0" fmla="*/ 1326091 h 1326091"/>
                <a:gd name="connsiteX1" fmla="*/ 455150 w 682123"/>
                <a:gd name="connsiteY1" fmla="*/ 450692 h 1326091"/>
                <a:gd name="connsiteX2" fmla="*/ 338563 w 682123"/>
                <a:gd name="connsiteY2" fmla="*/ 258604 h 1326091"/>
                <a:gd name="connsiteX3" fmla="*/ 0 w 682123"/>
                <a:gd name="connsiteY3" fmla="*/ 0 h 1326091"/>
                <a:gd name="connsiteX0" fmla="*/ 682123 w 682123"/>
                <a:gd name="connsiteY0" fmla="*/ 1326091 h 1326091"/>
                <a:gd name="connsiteX1" fmla="*/ 455150 w 682123"/>
                <a:gd name="connsiteY1" fmla="*/ 450692 h 1326091"/>
                <a:gd name="connsiteX2" fmla="*/ 338563 w 682123"/>
                <a:gd name="connsiteY2" fmla="*/ 258604 h 1326091"/>
                <a:gd name="connsiteX3" fmla="*/ 0 w 682123"/>
                <a:gd name="connsiteY3" fmla="*/ 0 h 1326091"/>
                <a:gd name="connsiteX0" fmla="*/ 682123 w 682123"/>
                <a:gd name="connsiteY0" fmla="*/ 1326091 h 1326091"/>
                <a:gd name="connsiteX1" fmla="*/ 455150 w 682123"/>
                <a:gd name="connsiteY1" fmla="*/ 450692 h 1326091"/>
                <a:gd name="connsiteX2" fmla="*/ 0 w 682123"/>
                <a:gd name="connsiteY2" fmla="*/ 0 h 1326091"/>
                <a:gd name="connsiteX0" fmla="*/ 682123 w 682123"/>
                <a:gd name="connsiteY0" fmla="*/ 1326091 h 1326091"/>
                <a:gd name="connsiteX1" fmla="*/ 510877 w 682123"/>
                <a:gd name="connsiteY1" fmla="*/ 415811 h 1326091"/>
                <a:gd name="connsiteX2" fmla="*/ 0 w 682123"/>
                <a:gd name="connsiteY2" fmla="*/ 0 h 1326091"/>
                <a:gd name="connsiteX0" fmla="*/ 661226 w 661226"/>
                <a:gd name="connsiteY0" fmla="*/ 1347020 h 1347020"/>
                <a:gd name="connsiteX1" fmla="*/ 489980 w 661226"/>
                <a:gd name="connsiteY1" fmla="*/ 436740 h 1347020"/>
                <a:gd name="connsiteX2" fmla="*/ 0 w 661226"/>
                <a:gd name="connsiteY2" fmla="*/ 0 h 1347020"/>
                <a:gd name="connsiteX0" fmla="*/ 661226 w 661226"/>
                <a:gd name="connsiteY0" fmla="*/ 1347020 h 1347020"/>
                <a:gd name="connsiteX1" fmla="*/ 489980 w 661226"/>
                <a:gd name="connsiteY1" fmla="*/ 436740 h 1347020"/>
                <a:gd name="connsiteX2" fmla="*/ 0 w 661226"/>
                <a:gd name="connsiteY2" fmla="*/ 0 h 1347020"/>
                <a:gd name="connsiteX0" fmla="*/ 661226 w 661226"/>
                <a:gd name="connsiteY0" fmla="*/ 1347020 h 1347020"/>
                <a:gd name="connsiteX1" fmla="*/ 489980 w 661226"/>
                <a:gd name="connsiteY1" fmla="*/ 436740 h 1347020"/>
                <a:gd name="connsiteX2" fmla="*/ 0 w 661226"/>
                <a:gd name="connsiteY2" fmla="*/ 0 h 1347020"/>
                <a:gd name="connsiteX0" fmla="*/ 723918 w 723918"/>
                <a:gd name="connsiteY0" fmla="*/ 1367948 h 1367948"/>
                <a:gd name="connsiteX1" fmla="*/ 489980 w 723918"/>
                <a:gd name="connsiteY1" fmla="*/ 436740 h 1367948"/>
                <a:gd name="connsiteX2" fmla="*/ 0 w 723918"/>
                <a:gd name="connsiteY2" fmla="*/ 0 h 1367948"/>
                <a:gd name="connsiteX0" fmla="*/ 703020 w 703020"/>
                <a:gd name="connsiteY0" fmla="*/ 1353996 h 1353996"/>
                <a:gd name="connsiteX1" fmla="*/ 489980 w 703020"/>
                <a:gd name="connsiteY1" fmla="*/ 436740 h 1353996"/>
                <a:gd name="connsiteX2" fmla="*/ 0 w 703020"/>
                <a:gd name="connsiteY2" fmla="*/ 0 h 1353996"/>
                <a:gd name="connsiteX0" fmla="*/ 703020 w 703020"/>
                <a:gd name="connsiteY0" fmla="*/ 1353996 h 1353996"/>
                <a:gd name="connsiteX1" fmla="*/ 489980 w 703020"/>
                <a:gd name="connsiteY1" fmla="*/ 436740 h 1353996"/>
                <a:gd name="connsiteX2" fmla="*/ 0 w 703020"/>
                <a:gd name="connsiteY2" fmla="*/ 0 h 1353996"/>
                <a:gd name="connsiteX0" fmla="*/ 549773 w 553033"/>
                <a:gd name="connsiteY0" fmla="*/ 1444686 h 1444686"/>
                <a:gd name="connsiteX1" fmla="*/ 489980 w 553033"/>
                <a:gd name="connsiteY1" fmla="*/ 436740 h 1444686"/>
                <a:gd name="connsiteX2" fmla="*/ 0 w 553033"/>
                <a:gd name="connsiteY2" fmla="*/ 0 h 1444686"/>
                <a:gd name="connsiteX0" fmla="*/ 549773 w 549773"/>
                <a:gd name="connsiteY0" fmla="*/ 1444686 h 1444686"/>
                <a:gd name="connsiteX1" fmla="*/ 489980 w 549773"/>
                <a:gd name="connsiteY1" fmla="*/ 436740 h 1444686"/>
                <a:gd name="connsiteX2" fmla="*/ 0 w 549773"/>
                <a:gd name="connsiteY2" fmla="*/ 0 h 1444686"/>
                <a:gd name="connsiteX0" fmla="*/ 549773 w 643126"/>
                <a:gd name="connsiteY0" fmla="*/ 1444686 h 1444686"/>
                <a:gd name="connsiteX1" fmla="*/ 622329 w 643126"/>
                <a:gd name="connsiteY1" fmla="*/ 708810 h 1444686"/>
                <a:gd name="connsiteX2" fmla="*/ 0 w 643126"/>
                <a:gd name="connsiteY2" fmla="*/ 0 h 1444686"/>
                <a:gd name="connsiteX0" fmla="*/ 549773 w 638508"/>
                <a:gd name="connsiteY0" fmla="*/ 1444686 h 1444686"/>
                <a:gd name="connsiteX1" fmla="*/ 622329 w 638508"/>
                <a:gd name="connsiteY1" fmla="*/ 708810 h 1444686"/>
                <a:gd name="connsiteX2" fmla="*/ 0 w 638508"/>
                <a:gd name="connsiteY2" fmla="*/ 0 h 1444686"/>
                <a:gd name="connsiteX0" fmla="*/ 549773 w 632545"/>
                <a:gd name="connsiteY0" fmla="*/ 1444686 h 1444686"/>
                <a:gd name="connsiteX1" fmla="*/ 622329 w 632545"/>
                <a:gd name="connsiteY1" fmla="*/ 708810 h 1444686"/>
                <a:gd name="connsiteX2" fmla="*/ 0 w 632545"/>
                <a:gd name="connsiteY2" fmla="*/ 0 h 1444686"/>
                <a:gd name="connsiteX0" fmla="*/ 605499 w 640380"/>
                <a:gd name="connsiteY0" fmla="*/ 1374925 h 1374925"/>
                <a:gd name="connsiteX1" fmla="*/ 622329 w 640380"/>
                <a:gd name="connsiteY1" fmla="*/ 708810 h 1374925"/>
                <a:gd name="connsiteX2" fmla="*/ 0 w 640380"/>
                <a:gd name="connsiteY2" fmla="*/ 0 h 1374925"/>
                <a:gd name="connsiteX0" fmla="*/ 605499 w 623740"/>
                <a:gd name="connsiteY0" fmla="*/ 1374925 h 1374925"/>
                <a:gd name="connsiteX1" fmla="*/ 622329 w 623740"/>
                <a:gd name="connsiteY1" fmla="*/ 708810 h 1374925"/>
                <a:gd name="connsiteX2" fmla="*/ 0 w 623740"/>
                <a:gd name="connsiteY2" fmla="*/ 0 h 1374925"/>
                <a:gd name="connsiteX0" fmla="*/ 619757 w 655331"/>
                <a:gd name="connsiteY0" fmla="*/ 1384445 h 1384445"/>
                <a:gd name="connsiteX1" fmla="*/ 636587 w 655331"/>
                <a:gd name="connsiteY1" fmla="*/ 718330 h 1384445"/>
                <a:gd name="connsiteX2" fmla="*/ 0 w 655331"/>
                <a:gd name="connsiteY2" fmla="*/ 0 h 1384445"/>
                <a:gd name="connsiteX0" fmla="*/ 619757 w 655330"/>
                <a:gd name="connsiteY0" fmla="*/ 1384445 h 1384445"/>
                <a:gd name="connsiteX1" fmla="*/ 636587 w 655330"/>
                <a:gd name="connsiteY1" fmla="*/ 718330 h 1384445"/>
                <a:gd name="connsiteX2" fmla="*/ 0 w 655330"/>
                <a:gd name="connsiteY2" fmla="*/ 0 h 1384445"/>
                <a:gd name="connsiteX0" fmla="*/ 619757 w 671242"/>
                <a:gd name="connsiteY0" fmla="*/ 1384445 h 1384445"/>
                <a:gd name="connsiteX1" fmla="*/ 653221 w 671242"/>
                <a:gd name="connsiteY1" fmla="*/ 575537 h 1384445"/>
                <a:gd name="connsiteX2" fmla="*/ 0 w 671242"/>
                <a:gd name="connsiteY2" fmla="*/ 0 h 1384445"/>
                <a:gd name="connsiteX0" fmla="*/ 619757 w 692373"/>
                <a:gd name="connsiteY0" fmla="*/ 1384445 h 1384445"/>
                <a:gd name="connsiteX1" fmla="*/ 653221 w 692373"/>
                <a:gd name="connsiteY1" fmla="*/ 575537 h 1384445"/>
                <a:gd name="connsiteX2" fmla="*/ 0 w 692373"/>
                <a:gd name="connsiteY2" fmla="*/ 0 h 1384445"/>
                <a:gd name="connsiteX0" fmla="*/ 619757 w 659991"/>
                <a:gd name="connsiteY0" fmla="*/ 1384445 h 1384445"/>
                <a:gd name="connsiteX1" fmla="*/ 653221 w 659991"/>
                <a:gd name="connsiteY1" fmla="*/ 575537 h 1384445"/>
                <a:gd name="connsiteX2" fmla="*/ 0 w 659991"/>
                <a:gd name="connsiteY2" fmla="*/ 0 h 1384445"/>
                <a:gd name="connsiteX0" fmla="*/ 619757 w 666662"/>
                <a:gd name="connsiteY0" fmla="*/ 1384445 h 1384445"/>
                <a:gd name="connsiteX1" fmla="*/ 653221 w 666662"/>
                <a:gd name="connsiteY1" fmla="*/ 575537 h 1384445"/>
                <a:gd name="connsiteX2" fmla="*/ 0 w 666662"/>
                <a:gd name="connsiteY2" fmla="*/ 0 h 1384445"/>
                <a:gd name="connsiteX0" fmla="*/ 619757 w 666662"/>
                <a:gd name="connsiteY0" fmla="*/ 1384445 h 1384445"/>
                <a:gd name="connsiteX1" fmla="*/ 653221 w 666662"/>
                <a:gd name="connsiteY1" fmla="*/ 575537 h 1384445"/>
                <a:gd name="connsiteX2" fmla="*/ 0 w 666662"/>
                <a:gd name="connsiteY2" fmla="*/ 0 h 1384445"/>
                <a:gd name="connsiteX0" fmla="*/ 619757 w 656921"/>
                <a:gd name="connsiteY0" fmla="*/ 1384445 h 1384445"/>
                <a:gd name="connsiteX1" fmla="*/ 653221 w 656921"/>
                <a:gd name="connsiteY1" fmla="*/ 575537 h 1384445"/>
                <a:gd name="connsiteX2" fmla="*/ 0 w 656921"/>
                <a:gd name="connsiteY2" fmla="*/ 0 h 1384445"/>
                <a:gd name="connsiteX0" fmla="*/ 619757 w 652221"/>
                <a:gd name="connsiteY0" fmla="*/ 1384445 h 1384445"/>
                <a:gd name="connsiteX1" fmla="*/ 648468 w 652221"/>
                <a:gd name="connsiteY1" fmla="*/ 689771 h 1384445"/>
                <a:gd name="connsiteX2" fmla="*/ 0 w 652221"/>
                <a:gd name="connsiteY2" fmla="*/ 0 h 1384445"/>
                <a:gd name="connsiteX0" fmla="*/ 619757 w 648702"/>
                <a:gd name="connsiteY0" fmla="*/ 1384445 h 1384445"/>
                <a:gd name="connsiteX1" fmla="*/ 648468 w 648702"/>
                <a:gd name="connsiteY1" fmla="*/ 689771 h 1384445"/>
                <a:gd name="connsiteX2" fmla="*/ 0 w 648702"/>
                <a:gd name="connsiteY2" fmla="*/ 0 h 1384445"/>
                <a:gd name="connsiteX0" fmla="*/ 619757 w 648588"/>
                <a:gd name="connsiteY0" fmla="*/ 1384445 h 1384445"/>
                <a:gd name="connsiteX1" fmla="*/ 648468 w 648588"/>
                <a:gd name="connsiteY1" fmla="*/ 689771 h 1384445"/>
                <a:gd name="connsiteX2" fmla="*/ 0 w 648588"/>
                <a:gd name="connsiteY2" fmla="*/ 0 h 1384445"/>
                <a:gd name="connsiteX0" fmla="*/ 643520 w 668960"/>
                <a:gd name="connsiteY0" fmla="*/ 1405865 h 1405865"/>
                <a:gd name="connsiteX1" fmla="*/ 648468 w 668960"/>
                <a:gd name="connsiteY1" fmla="*/ 689771 h 1405865"/>
                <a:gd name="connsiteX2" fmla="*/ 0 w 668960"/>
                <a:gd name="connsiteY2" fmla="*/ 0 h 1405865"/>
                <a:gd name="connsiteX0" fmla="*/ 643520 w 655637"/>
                <a:gd name="connsiteY0" fmla="*/ 1405865 h 1405865"/>
                <a:gd name="connsiteX1" fmla="*/ 648468 w 655637"/>
                <a:gd name="connsiteY1" fmla="*/ 689771 h 1405865"/>
                <a:gd name="connsiteX2" fmla="*/ 0 w 655637"/>
                <a:gd name="connsiteY2" fmla="*/ 0 h 1405865"/>
                <a:gd name="connsiteX0" fmla="*/ 655402 w 681448"/>
                <a:gd name="connsiteY0" fmla="*/ 1403484 h 1403484"/>
                <a:gd name="connsiteX1" fmla="*/ 660350 w 681448"/>
                <a:gd name="connsiteY1" fmla="*/ 687390 h 1403484"/>
                <a:gd name="connsiteX2" fmla="*/ 0 w 681448"/>
                <a:gd name="connsiteY2" fmla="*/ 0 h 1403484"/>
                <a:gd name="connsiteX0" fmla="*/ 655402 w 655402"/>
                <a:gd name="connsiteY0" fmla="*/ 1403484 h 1403484"/>
                <a:gd name="connsiteX1" fmla="*/ 608454 w 655402"/>
                <a:gd name="connsiteY1" fmla="*/ 687390 h 1403484"/>
                <a:gd name="connsiteX2" fmla="*/ 0 w 655402"/>
                <a:gd name="connsiteY2" fmla="*/ 0 h 1403484"/>
                <a:gd name="connsiteX0" fmla="*/ 655402 w 655402"/>
                <a:gd name="connsiteY0" fmla="*/ 1403484 h 1403484"/>
                <a:gd name="connsiteX1" fmla="*/ 608454 w 655402"/>
                <a:gd name="connsiteY1" fmla="*/ 687390 h 1403484"/>
                <a:gd name="connsiteX2" fmla="*/ 0 w 655402"/>
                <a:gd name="connsiteY2" fmla="*/ 0 h 1403484"/>
                <a:gd name="connsiteX0" fmla="*/ 655402 w 655402"/>
                <a:gd name="connsiteY0" fmla="*/ 1403484 h 1403484"/>
                <a:gd name="connsiteX1" fmla="*/ 608454 w 655402"/>
                <a:gd name="connsiteY1" fmla="*/ 687390 h 1403484"/>
                <a:gd name="connsiteX2" fmla="*/ 0 w 655402"/>
                <a:gd name="connsiteY2" fmla="*/ 0 h 1403484"/>
                <a:gd name="connsiteX0" fmla="*/ 655402 w 655402"/>
                <a:gd name="connsiteY0" fmla="*/ 1403484 h 1403484"/>
                <a:gd name="connsiteX1" fmla="*/ 625752 w 655402"/>
                <a:gd name="connsiteY1" fmla="*/ 847643 h 1403484"/>
                <a:gd name="connsiteX2" fmla="*/ 0 w 655402"/>
                <a:gd name="connsiteY2" fmla="*/ 0 h 1403484"/>
                <a:gd name="connsiteX0" fmla="*/ 659727 w 659727"/>
                <a:gd name="connsiteY0" fmla="*/ 1347179 h 1347179"/>
                <a:gd name="connsiteX1" fmla="*/ 630077 w 659727"/>
                <a:gd name="connsiteY1" fmla="*/ 791338 h 1347179"/>
                <a:gd name="connsiteX2" fmla="*/ 0 w 659727"/>
                <a:gd name="connsiteY2" fmla="*/ 0 h 1347179"/>
                <a:gd name="connsiteX0" fmla="*/ 659727 w 659727"/>
                <a:gd name="connsiteY0" fmla="*/ 1347179 h 1347179"/>
                <a:gd name="connsiteX1" fmla="*/ 630077 w 659727"/>
                <a:gd name="connsiteY1" fmla="*/ 791338 h 1347179"/>
                <a:gd name="connsiteX2" fmla="*/ 0 w 659727"/>
                <a:gd name="connsiteY2" fmla="*/ 0 h 1347179"/>
                <a:gd name="connsiteX0" fmla="*/ 659727 w 659727"/>
                <a:gd name="connsiteY0" fmla="*/ 1347179 h 1347179"/>
                <a:gd name="connsiteX1" fmla="*/ 630077 w 659727"/>
                <a:gd name="connsiteY1" fmla="*/ 791338 h 1347179"/>
                <a:gd name="connsiteX2" fmla="*/ 0 w 659727"/>
                <a:gd name="connsiteY2" fmla="*/ 0 h 1347179"/>
                <a:gd name="connsiteX0" fmla="*/ 659727 w 659727"/>
                <a:gd name="connsiteY0" fmla="*/ 1347179 h 1347179"/>
                <a:gd name="connsiteX1" fmla="*/ 630077 w 659727"/>
                <a:gd name="connsiteY1" fmla="*/ 791338 h 1347179"/>
                <a:gd name="connsiteX2" fmla="*/ 0 w 659727"/>
                <a:gd name="connsiteY2" fmla="*/ 0 h 1347179"/>
                <a:gd name="connsiteX0" fmla="*/ 659727 w 659727"/>
                <a:gd name="connsiteY0" fmla="*/ 1347179 h 1347179"/>
                <a:gd name="connsiteX1" fmla="*/ 604130 w 659727"/>
                <a:gd name="connsiteY1" fmla="*/ 743695 h 1347179"/>
                <a:gd name="connsiteX2" fmla="*/ 0 w 659727"/>
                <a:gd name="connsiteY2" fmla="*/ 0 h 1347179"/>
                <a:gd name="connsiteX0" fmla="*/ 659727 w 659727"/>
                <a:gd name="connsiteY0" fmla="*/ 1347179 h 1347179"/>
                <a:gd name="connsiteX1" fmla="*/ 604130 w 659727"/>
                <a:gd name="connsiteY1" fmla="*/ 743695 h 1347179"/>
                <a:gd name="connsiteX2" fmla="*/ 0 w 659727"/>
                <a:gd name="connsiteY2" fmla="*/ 0 h 1347179"/>
                <a:gd name="connsiteX0" fmla="*/ 664052 w 664052"/>
                <a:gd name="connsiteY0" fmla="*/ 1256224 h 1256224"/>
                <a:gd name="connsiteX1" fmla="*/ 608455 w 664052"/>
                <a:gd name="connsiteY1" fmla="*/ 652740 h 1256224"/>
                <a:gd name="connsiteX2" fmla="*/ 0 w 664052"/>
                <a:gd name="connsiteY2" fmla="*/ 0 h 1256224"/>
                <a:gd name="connsiteX0" fmla="*/ 664052 w 664052"/>
                <a:gd name="connsiteY0" fmla="*/ 1256224 h 1256224"/>
                <a:gd name="connsiteX1" fmla="*/ 526286 w 664052"/>
                <a:gd name="connsiteY1" fmla="*/ 726370 h 1256224"/>
                <a:gd name="connsiteX2" fmla="*/ 0 w 664052"/>
                <a:gd name="connsiteY2" fmla="*/ 0 h 1256224"/>
                <a:gd name="connsiteX0" fmla="*/ 664052 w 664052"/>
                <a:gd name="connsiteY0" fmla="*/ 1256224 h 1256224"/>
                <a:gd name="connsiteX1" fmla="*/ 526286 w 664052"/>
                <a:gd name="connsiteY1" fmla="*/ 726370 h 1256224"/>
                <a:gd name="connsiteX2" fmla="*/ 0 w 664052"/>
                <a:gd name="connsiteY2" fmla="*/ 0 h 1256224"/>
                <a:gd name="connsiteX0" fmla="*/ 664052 w 664052"/>
                <a:gd name="connsiteY0" fmla="*/ 1256224 h 1256224"/>
                <a:gd name="connsiteX1" fmla="*/ 526286 w 664052"/>
                <a:gd name="connsiteY1" fmla="*/ 726370 h 1256224"/>
                <a:gd name="connsiteX2" fmla="*/ 0 w 664052"/>
                <a:gd name="connsiteY2" fmla="*/ 0 h 1256224"/>
                <a:gd name="connsiteX0" fmla="*/ 664052 w 664052"/>
                <a:gd name="connsiteY0" fmla="*/ 1256224 h 1256224"/>
                <a:gd name="connsiteX1" fmla="*/ 565209 w 664052"/>
                <a:gd name="connsiteY1" fmla="*/ 739364 h 1256224"/>
                <a:gd name="connsiteX2" fmla="*/ 0 w 664052"/>
                <a:gd name="connsiteY2" fmla="*/ 0 h 1256224"/>
              </a:gdLst>
              <a:ahLst/>
              <a:cxnLst>
                <a:cxn ang="0">
                  <a:pos x="connsiteX0" y="connsiteY0"/>
                </a:cxn>
                <a:cxn ang="0">
                  <a:pos x="connsiteX1" y="connsiteY1"/>
                </a:cxn>
                <a:cxn ang="0">
                  <a:pos x="connsiteX2" y="connsiteY2"/>
                </a:cxn>
              </a:cxnLst>
              <a:rect l="l" t="t" r="r" b="b"/>
              <a:pathLst>
                <a:path w="664052" h="1256224">
                  <a:moveTo>
                    <a:pt x="664052" y="1256224"/>
                  </a:moveTo>
                  <a:cubicBezTo>
                    <a:pt x="622926" y="992460"/>
                    <a:pt x="567736" y="976174"/>
                    <a:pt x="565209" y="739364"/>
                  </a:cubicBezTo>
                  <a:cubicBezTo>
                    <a:pt x="562651" y="499674"/>
                    <a:pt x="503588" y="264219"/>
                    <a:pt x="0" y="0"/>
                  </a:cubicBezTo>
                </a:path>
              </a:pathLst>
            </a:custGeom>
            <a:noFill/>
            <a:ln>
              <a:solidFill>
                <a:schemeClr val="tx1"/>
              </a:solidFill>
              <a:prstDash val="sysDash"/>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0" name="30 Forma libre"/>
            <p:cNvSpPr/>
            <p:nvPr/>
          </p:nvSpPr>
          <p:spPr>
            <a:xfrm>
              <a:off x="332324" y="3043239"/>
              <a:ext cx="779558" cy="2397125"/>
            </a:xfrm>
            <a:custGeom>
              <a:avLst/>
              <a:gdLst>
                <a:gd name="connsiteX0" fmla="*/ 619432 w 619432"/>
                <a:gd name="connsiteY0" fmla="*/ 1347019 h 1347019"/>
                <a:gd name="connsiteX1" fmla="*/ 462116 w 619432"/>
                <a:gd name="connsiteY1" fmla="*/ 422787 h 1347019"/>
                <a:gd name="connsiteX2" fmla="*/ 0 w 619432"/>
                <a:gd name="connsiteY2" fmla="*/ 0 h 1347019"/>
                <a:gd name="connsiteX0" fmla="*/ 619432 w 678021"/>
                <a:gd name="connsiteY0" fmla="*/ 1347019 h 1347019"/>
                <a:gd name="connsiteX1" fmla="*/ 672920 w 678021"/>
                <a:gd name="connsiteY1" fmla="*/ 1228291 h 1347019"/>
                <a:gd name="connsiteX2" fmla="*/ 462116 w 678021"/>
                <a:gd name="connsiteY2" fmla="*/ 422787 h 1347019"/>
                <a:gd name="connsiteX3" fmla="*/ 0 w 678021"/>
                <a:gd name="connsiteY3" fmla="*/ 0 h 1347019"/>
                <a:gd name="connsiteX0" fmla="*/ 619432 w 699205"/>
                <a:gd name="connsiteY0" fmla="*/ 1347019 h 1347019"/>
                <a:gd name="connsiteX1" fmla="*/ 672920 w 699205"/>
                <a:gd name="connsiteY1" fmla="*/ 1228291 h 1347019"/>
                <a:gd name="connsiteX2" fmla="*/ 462116 w 699205"/>
                <a:gd name="connsiteY2" fmla="*/ 422787 h 1347019"/>
                <a:gd name="connsiteX3" fmla="*/ 0 w 699205"/>
                <a:gd name="connsiteY3" fmla="*/ 0 h 1347019"/>
                <a:gd name="connsiteX0" fmla="*/ 619432 w 619432"/>
                <a:gd name="connsiteY0" fmla="*/ 1347019 h 1347019"/>
                <a:gd name="connsiteX1" fmla="*/ 462116 w 619432"/>
                <a:gd name="connsiteY1" fmla="*/ 422787 h 1347019"/>
                <a:gd name="connsiteX2" fmla="*/ 0 w 619432"/>
                <a:gd name="connsiteY2" fmla="*/ 0 h 1347019"/>
                <a:gd name="connsiteX0" fmla="*/ 689089 w 689089"/>
                <a:gd name="connsiteY0" fmla="*/ 1298186 h 1298186"/>
                <a:gd name="connsiteX1" fmla="*/ 462116 w 689089"/>
                <a:gd name="connsiteY1" fmla="*/ 422787 h 1298186"/>
                <a:gd name="connsiteX2" fmla="*/ 0 w 689089"/>
                <a:gd name="connsiteY2" fmla="*/ 0 h 1298186"/>
                <a:gd name="connsiteX0" fmla="*/ 689089 w 689089"/>
                <a:gd name="connsiteY0" fmla="*/ 1298186 h 1298186"/>
                <a:gd name="connsiteX1" fmla="*/ 462116 w 689089"/>
                <a:gd name="connsiteY1" fmla="*/ 422787 h 1298186"/>
                <a:gd name="connsiteX2" fmla="*/ 0 w 689089"/>
                <a:gd name="connsiteY2" fmla="*/ 0 h 1298186"/>
                <a:gd name="connsiteX0" fmla="*/ 689089 w 689089"/>
                <a:gd name="connsiteY0" fmla="*/ 1298186 h 1298186"/>
                <a:gd name="connsiteX1" fmla="*/ 462116 w 689089"/>
                <a:gd name="connsiteY1" fmla="*/ 422787 h 1298186"/>
                <a:gd name="connsiteX2" fmla="*/ 345529 w 689089"/>
                <a:gd name="connsiteY2" fmla="*/ 230699 h 1298186"/>
                <a:gd name="connsiteX3" fmla="*/ 0 w 689089"/>
                <a:gd name="connsiteY3" fmla="*/ 0 h 1298186"/>
                <a:gd name="connsiteX0" fmla="*/ 682123 w 682123"/>
                <a:gd name="connsiteY0" fmla="*/ 1326091 h 1326091"/>
                <a:gd name="connsiteX1" fmla="*/ 455150 w 682123"/>
                <a:gd name="connsiteY1" fmla="*/ 450692 h 1326091"/>
                <a:gd name="connsiteX2" fmla="*/ 338563 w 682123"/>
                <a:gd name="connsiteY2" fmla="*/ 258604 h 1326091"/>
                <a:gd name="connsiteX3" fmla="*/ 0 w 682123"/>
                <a:gd name="connsiteY3" fmla="*/ 0 h 1326091"/>
                <a:gd name="connsiteX0" fmla="*/ 682123 w 682123"/>
                <a:gd name="connsiteY0" fmla="*/ 1326091 h 1326091"/>
                <a:gd name="connsiteX1" fmla="*/ 455150 w 682123"/>
                <a:gd name="connsiteY1" fmla="*/ 450692 h 1326091"/>
                <a:gd name="connsiteX2" fmla="*/ 338563 w 682123"/>
                <a:gd name="connsiteY2" fmla="*/ 258604 h 1326091"/>
                <a:gd name="connsiteX3" fmla="*/ 0 w 682123"/>
                <a:gd name="connsiteY3" fmla="*/ 0 h 1326091"/>
                <a:gd name="connsiteX0" fmla="*/ 682123 w 682123"/>
                <a:gd name="connsiteY0" fmla="*/ 1326091 h 1326091"/>
                <a:gd name="connsiteX1" fmla="*/ 455150 w 682123"/>
                <a:gd name="connsiteY1" fmla="*/ 450692 h 1326091"/>
                <a:gd name="connsiteX2" fmla="*/ 0 w 682123"/>
                <a:gd name="connsiteY2" fmla="*/ 0 h 1326091"/>
                <a:gd name="connsiteX0" fmla="*/ 682123 w 682123"/>
                <a:gd name="connsiteY0" fmla="*/ 1326091 h 1326091"/>
                <a:gd name="connsiteX1" fmla="*/ 510877 w 682123"/>
                <a:gd name="connsiteY1" fmla="*/ 415811 h 1326091"/>
                <a:gd name="connsiteX2" fmla="*/ 0 w 682123"/>
                <a:gd name="connsiteY2" fmla="*/ 0 h 1326091"/>
                <a:gd name="connsiteX0" fmla="*/ 661226 w 661226"/>
                <a:gd name="connsiteY0" fmla="*/ 1347020 h 1347020"/>
                <a:gd name="connsiteX1" fmla="*/ 489980 w 661226"/>
                <a:gd name="connsiteY1" fmla="*/ 436740 h 1347020"/>
                <a:gd name="connsiteX2" fmla="*/ 0 w 661226"/>
                <a:gd name="connsiteY2" fmla="*/ 0 h 1347020"/>
                <a:gd name="connsiteX0" fmla="*/ 661226 w 661226"/>
                <a:gd name="connsiteY0" fmla="*/ 1347020 h 1347020"/>
                <a:gd name="connsiteX1" fmla="*/ 489980 w 661226"/>
                <a:gd name="connsiteY1" fmla="*/ 436740 h 1347020"/>
                <a:gd name="connsiteX2" fmla="*/ 0 w 661226"/>
                <a:gd name="connsiteY2" fmla="*/ 0 h 1347020"/>
                <a:gd name="connsiteX0" fmla="*/ 661226 w 661226"/>
                <a:gd name="connsiteY0" fmla="*/ 1347020 h 1347020"/>
                <a:gd name="connsiteX1" fmla="*/ 489980 w 661226"/>
                <a:gd name="connsiteY1" fmla="*/ 436740 h 1347020"/>
                <a:gd name="connsiteX2" fmla="*/ 0 w 661226"/>
                <a:gd name="connsiteY2" fmla="*/ 0 h 1347020"/>
                <a:gd name="connsiteX0" fmla="*/ 723918 w 723918"/>
                <a:gd name="connsiteY0" fmla="*/ 1367948 h 1367948"/>
                <a:gd name="connsiteX1" fmla="*/ 489980 w 723918"/>
                <a:gd name="connsiteY1" fmla="*/ 436740 h 1367948"/>
                <a:gd name="connsiteX2" fmla="*/ 0 w 723918"/>
                <a:gd name="connsiteY2" fmla="*/ 0 h 1367948"/>
                <a:gd name="connsiteX0" fmla="*/ 703020 w 703020"/>
                <a:gd name="connsiteY0" fmla="*/ 1353996 h 1353996"/>
                <a:gd name="connsiteX1" fmla="*/ 489980 w 703020"/>
                <a:gd name="connsiteY1" fmla="*/ 436740 h 1353996"/>
                <a:gd name="connsiteX2" fmla="*/ 0 w 703020"/>
                <a:gd name="connsiteY2" fmla="*/ 0 h 1353996"/>
                <a:gd name="connsiteX0" fmla="*/ 814472 w 814472"/>
                <a:gd name="connsiteY0" fmla="*/ 1388877 h 1388877"/>
                <a:gd name="connsiteX1" fmla="*/ 489980 w 814472"/>
                <a:gd name="connsiteY1" fmla="*/ 436740 h 1388877"/>
                <a:gd name="connsiteX2" fmla="*/ 0 w 814472"/>
                <a:gd name="connsiteY2" fmla="*/ 0 h 1388877"/>
                <a:gd name="connsiteX0" fmla="*/ 814472 w 814472"/>
                <a:gd name="connsiteY0" fmla="*/ 1388877 h 1388877"/>
                <a:gd name="connsiteX1" fmla="*/ 489980 w 814472"/>
                <a:gd name="connsiteY1" fmla="*/ 436740 h 1388877"/>
                <a:gd name="connsiteX2" fmla="*/ 0 w 814472"/>
                <a:gd name="connsiteY2" fmla="*/ 0 h 1388877"/>
                <a:gd name="connsiteX0" fmla="*/ 814472 w 814472"/>
                <a:gd name="connsiteY0" fmla="*/ 1910224 h 1910224"/>
                <a:gd name="connsiteX1" fmla="*/ 538740 w 814472"/>
                <a:gd name="connsiteY1" fmla="*/ 37232 h 1910224"/>
                <a:gd name="connsiteX2" fmla="*/ 0 w 814472"/>
                <a:gd name="connsiteY2" fmla="*/ 521347 h 1910224"/>
                <a:gd name="connsiteX0" fmla="*/ 772679 w 772679"/>
                <a:gd name="connsiteY0" fmla="*/ 2351588 h 2351588"/>
                <a:gd name="connsiteX1" fmla="*/ 496947 w 772679"/>
                <a:gd name="connsiteY1" fmla="*/ 478596 h 2351588"/>
                <a:gd name="connsiteX2" fmla="*/ 0 w 772679"/>
                <a:gd name="connsiteY2" fmla="*/ 0 h 2351588"/>
                <a:gd name="connsiteX0" fmla="*/ 772679 w 772679"/>
                <a:gd name="connsiteY0" fmla="*/ 2351588 h 2351588"/>
                <a:gd name="connsiteX1" fmla="*/ 496947 w 772679"/>
                <a:gd name="connsiteY1" fmla="*/ 478596 h 2351588"/>
                <a:gd name="connsiteX2" fmla="*/ 0 w 772679"/>
                <a:gd name="connsiteY2" fmla="*/ 0 h 2351588"/>
                <a:gd name="connsiteX0" fmla="*/ 772679 w 772679"/>
                <a:gd name="connsiteY0" fmla="*/ 2351588 h 2351588"/>
                <a:gd name="connsiteX1" fmla="*/ 441221 w 772679"/>
                <a:gd name="connsiteY1" fmla="*/ 848333 h 2351588"/>
                <a:gd name="connsiteX2" fmla="*/ 0 w 772679"/>
                <a:gd name="connsiteY2" fmla="*/ 0 h 2351588"/>
                <a:gd name="connsiteX0" fmla="*/ 772679 w 772679"/>
                <a:gd name="connsiteY0" fmla="*/ 2351588 h 2351588"/>
                <a:gd name="connsiteX1" fmla="*/ 469083 w 772679"/>
                <a:gd name="connsiteY1" fmla="*/ 869263 h 2351588"/>
                <a:gd name="connsiteX2" fmla="*/ 0 w 772679"/>
                <a:gd name="connsiteY2" fmla="*/ 0 h 2351588"/>
                <a:gd name="connsiteX0" fmla="*/ 772679 w 772679"/>
                <a:gd name="connsiteY0" fmla="*/ 2351588 h 2351588"/>
                <a:gd name="connsiteX1" fmla="*/ 469083 w 772679"/>
                <a:gd name="connsiteY1" fmla="*/ 869263 h 2351588"/>
                <a:gd name="connsiteX2" fmla="*/ 0 w 772679"/>
                <a:gd name="connsiteY2" fmla="*/ 0 h 2351588"/>
                <a:gd name="connsiteX0" fmla="*/ 772679 w 772679"/>
                <a:gd name="connsiteY0" fmla="*/ 2351588 h 2351588"/>
                <a:gd name="connsiteX1" fmla="*/ 469083 w 772679"/>
                <a:gd name="connsiteY1" fmla="*/ 869263 h 2351588"/>
                <a:gd name="connsiteX2" fmla="*/ 0 w 772679"/>
                <a:gd name="connsiteY2" fmla="*/ 0 h 2351588"/>
                <a:gd name="connsiteX0" fmla="*/ 772679 w 772679"/>
                <a:gd name="connsiteY0" fmla="*/ 2351588 h 2351588"/>
                <a:gd name="connsiteX1" fmla="*/ 469083 w 772679"/>
                <a:gd name="connsiteY1" fmla="*/ 869263 h 2351588"/>
                <a:gd name="connsiteX2" fmla="*/ 0 w 772679"/>
                <a:gd name="connsiteY2" fmla="*/ 0 h 2351588"/>
                <a:gd name="connsiteX0" fmla="*/ 772679 w 772679"/>
                <a:gd name="connsiteY0" fmla="*/ 2351588 h 2351588"/>
                <a:gd name="connsiteX1" fmla="*/ 469083 w 772679"/>
                <a:gd name="connsiteY1" fmla="*/ 869263 h 2351588"/>
                <a:gd name="connsiteX2" fmla="*/ 0 w 772679"/>
                <a:gd name="connsiteY2" fmla="*/ 0 h 2351588"/>
                <a:gd name="connsiteX0" fmla="*/ 772679 w 772679"/>
                <a:gd name="connsiteY0" fmla="*/ 2351588 h 2351588"/>
                <a:gd name="connsiteX1" fmla="*/ 469083 w 772679"/>
                <a:gd name="connsiteY1" fmla="*/ 869263 h 2351588"/>
                <a:gd name="connsiteX2" fmla="*/ 0 w 772679"/>
                <a:gd name="connsiteY2" fmla="*/ 0 h 2351588"/>
                <a:gd name="connsiteX0" fmla="*/ 786610 w 786610"/>
                <a:gd name="connsiteY0" fmla="*/ 2442278 h 2442278"/>
                <a:gd name="connsiteX1" fmla="*/ 469083 w 786610"/>
                <a:gd name="connsiteY1" fmla="*/ 869263 h 2442278"/>
                <a:gd name="connsiteX2" fmla="*/ 0 w 786610"/>
                <a:gd name="connsiteY2" fmla="*/ 0 h 2442278"/>
                <a:gd name="connsiteX0" fmla="*/ 786610 w 786610"/>
                <a:gd name="connsiteY0" fmla="*/ 2442278 h 2442278"/>
                <a:gd name="connsiteX1" fmla="*/ 469083 w 786610"/>
                <a:gd name="connsiteY1" fmla="*/ 869263 h 2442278"/>
                <a:gd name="connsiteX2" fmla="*/ 0 w 786610"/>
                <a:gd name="connsiteY2" fmla="*/ 0 h 2442278"/>
                <a:gd name="connsiteX0" fmla="*/ 786610 w 786610"/>
                <a:gd name="connsiteY0" fmla="*/ 2442278 h 2442278"/>
                <a:gd name="connsiteX1" fmla="*/ 469083 w 786610"/>
                <a:gd name="connsiteY1" fmla="*/ 869263 h 2442278"/>
                <a:gd name="connsiteX2" fmla="*/ 0 w 786610"/>
                <a:gd name="connsiteY2" fmla="*/ 0 h 2442278"/>
                <a:gd name="connsiteX0" fmla="*/ 786610 w 786610"/>
                <a:gd name="connsiteY0" fmla="*/ 2442278 h 2442278"/>
                <a:gd name="connsiteX1" fmla="*/ 526115 w 786610"/>
                <a:gd name="connsiteY1" fmla="*/ 881162 h 2442278"/>
                <a:gd name="connsiteX2" fmla="*/ 0 w 786610"/>
                <a:gd name="connsiteY2" fmla="*/ 0 h 2442278"/>
                <a:gd name="connsiteX0" fmla="*/ 786610 w 786610"/>
                <a:gd name="connsiteY0" fmla="*/ 2442278 h 2442278"/>
                <a:gd name="connsiteX1" fmla="*/ 526115 w 786610"/>
                <a:gd name="connsiteY1" fmla="*/ 881162 h 2442278"/>
                <a:gd name="connsiteX2" fmla="*/ 0 w 786610"/>
                <a:gd name="connsiteY2" fmla="*/ 0 h 2442278"/>
                <a:gd name="connsiteX0" fmla="*/ 786610 w 786610"/>
                <a:gd name="connsiteY0" fmla="*/ 2442278 h 2442278"/>
                <a:gd name="connsiteX1" fmla="*/ 379769 w 786610"/>
                <a:gd name="connsiteY1" fmla="*/ 967377 h 2442278"/>
                <a:gd name="connsiteX2" fmla="*/ 0 w 786610"/>
                <a:gd name="connsiteY2" fmla="*/ 0 h 2442278"/>
                <a:gd name="connsiteX0" fmla="*/ 786610 w 786610"/>
                <a:gd name="connsiteY0" fmla="*/ 2295713 h 2295713"/>
                <a:gd name="connsiteX1" fmla="*/ 379769 w 786610"/>
                <a:gd name="connsiteY1" fmla="*/ 820812 h 2295713"/>
                <a:gd name="connsiteX2" fmla="*/ 0 w 786610"/>
                <a:gd name="connsiteY2" fmla="*/ 0 h 2295713"/>
                <a:gd name="connsiteX0" fmla="*/ 786610 w 786610"/>
                <a:gd name="connsiteY0" fmla="*/ 2295713 h 2295713"/>
                <a:gd name="connsiteX1" fmla="*/ 379769 w 786610"/>
                <a:gd name="connsiteY1" fmla="*/ 820812 h 2295713"/>
                <a:gd name="connsiteX2" fmla="*/ 0 w 786610"/>
                <a:gd name="connsiteY2" fmla="*/ 0 h 2295713"/>
                <a:gd name="connsiteX0" fmla="*/ 786610 w 786610"/>
                <a:gd name="connsiteY0" fmla="*/ 2295713 h 2295713"/>
                <a:gd name="connsiteX1" fmla="*/ 379769 w 786610"/>
                <a:gd name="connsiteY1" fmla="*/ 820812 h 2295713"/>
                <a:gd name="connsiteX2" fmla="*/ 0 w 786610"/>
                <a:gd name="connsiteY2" fmla="*/ 0 h 2295713"/>
                <a:gd name="connsiteX0" fmla="*/ 777961 w 777961"/>
                <a:gd name="connsiteY0" fmla="*/ 2395330 h 2395330"/>
                <a:gd name="connsiteX1" fmla="*/ 371120 w 777961"/>
                <a:gd name="connsiteY1" fmla="*/ 920429 h 2395330"/>
                <a:gd name="connsiteX2" fmla="*/ 0 w 777961"/>
                <a:gd name="connsiteY2" fmla="*/ 0 h 2395330"/>
                <a:gd name="connsiteX0" fmla="*/ 777961 w 777961"/>
                <a:gd name="connsiteY0" fmla="*/ 2395330 h 2395330"/>
                <a:gd name="connsiteX1" fmla="*/ 479238 w 777961"/>
                <a:gd name="connsiteY1" fmla="*/ 920429 h 2395330"/>
                <a:gd name="connsiteX2" fmla="*/ 0 w 777961"/>
                <a:gd name="connsiteY2" fmla="*/ 0 h 2395330"/>
                <a:gd name="connsiteX0" fmla="*/ 777961 w 777961"/>
                <a:gd name="connsiteY0" fmla="*/ 2395330 h 2395330"/>
                <a:gd name="connsiteX1" fmla="*/ 479238 w 777961"/>
                <a:gd name="connsiteY1" fmla="*/ 920429 h 2395330"/>
                <a:gd name="connsiteX2" fmla="*/ 0 w 777961"/>
                <a:gd name="connsiteY2" fmla="*/ 0 h 2395330"/>
                <a:gd name="connsiteX0" fmla="*/ 777961 w 777961"/>
                <a:gd name="connsiteY0" fmla="*/ 2395330 h 2395330"/>
                <a:gd name="connsiteX1" fmla="*/ 479238 w 777961"/>
                <a:gd name="connsiteY1" fmla="*/ 920429 h 2395330"/>
                <a:gd name="connsiteX2" fmla="*/ 0 w 777961"/>
                <a:gd name="connsiteY2" fmla="*/ 0 h 2395330"/>
                <a:gd name="connsiteX0" fmla="*/ 777961 w 777961"/>
                <a:gd name="connsiteY0" fmla="*/ 2395330 h 2395330"/>
                <a:gd name="connsiteX1" fmla="*/ 479238 w 777961"/>
                <a:gd name="connsiteY1" fmla="*/ 920429 h 2395330"/>
                <a:gd name="connsiteX2" fmla="*/ 0 w 777961"/>
                <a:gd name="connsiteY2" fmla="*/ 0 h 2395330"/>
                <a:gd name="connsiteX0" fmla="*/ 777961 w 777961"/>
                <a:gd name="connsiteY0" fmla="*/ 2395330 h 2395330"/>
                <a:gd name="connsiteX1" fmla="*/ 398937 w 777961"/>
                <a:gd name="connsiteY1" fmla="*/ 935052 h 2395330"/>
                <a:gd name="connsiteX2" fmla="*/ 0 w 777961"/>
                <a:gd name="connsiteY2" fmla="*/ 0 h 2395330"/>
              </a:gdLst>
              <a:ahLst/>
              <a:cxnLst>
                <a:cxn ang="0">
                  <a:pos x="connsiteX0" y="connsiteY0"/>
                </a:cxn>
                <a:cxn ang="0">
                  <a:pos x="connsiteX1" y="connsiteY1"/>
                </a:cxn>
                <a:cxn ang="0">
                  <a:pos x="connsiteX2" y="connsiteY2"/>
                </a:cxn>
              </a:cxnLst>
              <a:rect l="l" t="t" r="r" b="b"/>
              <a:pathLst>
                <a:path w="777961" h="2395330">
                  <a:moveTo>
                    <a:pt x="777961" y="2395330"/>
                  </a:moveTo>
                  <a:cubicBezTo>
                    <a:pt x="177007" y="2207135"/>
                    <a:pt x="83008" y="1498514"/>
                    <a:pt x="398937" y="935052"/>
                  </a:cubicBezTo>
                  <a:cubicBezTo>
                    <a:pt x="612403" y="554333"/>
                    <a:pt x="539972" y="394397"/>
                    <a:pt x="0" y="0"/>
                  </a:cubicBezTo>
                </a:path>
              </a:pathLst>
            </a:custGeom>
            <a:noFill/>
            <a:ln>
              <a:solidFill>
                <a:schemeClr val="tx1"/>
              </a:solidFill>
              <a:prstDash val="sysDash"/>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1" name="30 Forma libre"/>
            <p:cNvSpPr/>
            <p:nvPr/>
          </p:nvSpPr>
          <p:spPr>
            <a:xfrm>
              <a:off x="314860" y="3040064"/>
              <a:ext cx="877994" cy="1857375"/>
            </a:xfrm>
            <a:custGeom>
              <a:avLst/>
              <a:gdLst>
                <a:gd name="connsiteX0" fmla="*/ 619432 w 619432"/>
                <a:gd name="connsiteY0" fmla="*/ 1347019 h 1347019"/>
                <a:gd name="connsiteX1" fmla="*/ 462116 w 619432"/>
                <a:gd name="connsiteY1" fmla="*/ 422787 h 1347019"/>
                <a:gd name="connsiteX2" fmla="*/ 0 w 619432"/>
                <a:gd name="connsiteY2" fmla="*/ 0 h 1347019"/>
                <a:gd name="connsiteX0" fmla="*/ 619432 w 678021"/>
                <a:gd name="connsiteY0" fmla="*/ 1347019 h 1347019"/>
                <a:gd name="connsiteX1" fmla="*/ 672920 w 678021"/>
                <a:gd name="connsiteY1" fmla="*/ 1228291 h 1347019"/>
                <a:gd name="connsiteX2" fmla="*/ 462116 w 678021"/>
                <a:gd name="connsiteY2" fmla="*/ 422787 h 1347019"/>
                <a:gd name="connsiteX3" fmla="*/ 0 w 678021"/>
                <a:gd name="connsiteY3" fmla="*/ 0 h 1347019"/>
                <a:gd name="connsiteX0" fmla="*/ 619432 w 699205"/>
                <a:gd name="connsiteY0" fmla="*/ 1347019 h 1347019"/>
                <a:gd name="connsiteX1" fmla="*/ 672920 w 699205"/>
                <a:gd name="connsiteY1" fmla="*/ 1228291 h 1347019"/>
                <a:gd name="connsiteX2" fmla="*/ 462116 w 699205"/>
                <a:gd name="connsiteY2" fmla="*/ 422787 h 1347019"/>
                <a:gd name="connsiteX3" fmla="*/ 0 w 699205"/>
                <a:gd name="connsiteY3" fmla="*/ 0 h 1347019"/>
                <a:gd name="connsiteX0" fmla="*/ 619432 w 619432"/>
                <a:gd name="connsiteY0" fmla="*/ 1347019 h 1347019"/>
                <a:gd name="connsiteX1" fmla="*/ 462116 w 619432"/>
                <a:gd name="connsiteY1" fmla="*/ 422787 h 1347019"/>
                <a:gd name="connsiteX2" fmla="*/ 0 w 619432"/>
                <a:gd name="connsiteY2" fmla="*/ 0 h 1347019"/>
                <a:gd name="connsiteX0" fmla="*/ 689089 w 689089"/>
                <a:gd name="connsiteY0" fmla="*/ 1298186 h 1298186"/>
                <a:gd name="connsiteX1" fmla="*/ 462116 w 689089"/>
                <a:gd name="connsiteY1" fmla="*/ 422787 h 1298186"/>
                <a:gd name="connsiteX2" fmla="*/ 0 w 689089"/>
                <a:gd name="connsiteY2" fmla="*/ 0 h 1298186"/>
                <a:gd name="connsiteX0" fmla="*/ 689089 w 689089"/>
                <a:gd name="connsiteY0" fmla="*/ 1298186 h 1298186"/>
                <a:gd name="connsiteX1" fmla="*/ 462116 w 689089"/>
                <a:gd name="connsiteY1" fmla="*/ 422787 h 1298186"/>
                <a:gd name="connsiteX2" fmla="*/ 0 w 689089"/>
                <a:gd name="connsiteY2" fmla="*/ 0 h 1298186"/>
                <a:gd name="connsiteX0" fmla="*/ 689089 w 689089"/>
                <a:gd name="connsiteY0" fmla="*/ 1298186 h 1298186"/>
                <a:gd name="connsiteX1" fmla="*/ 462116 w 689089"/>
                <a:gd name="connsiteY1" fmla="*/ 422787 h 1298186"/>
                <a:gd name="connsiteX2" fmla="*/ 345529 w 689089"/>
                <a:gd name="connsiteY2" fmla="*/ 230699 h 1298186"/>
                <a:gd name="connsiteX3" fmla="*/ 0 w 689089"/>
                <a:gd name="connsiteY3" fmla="*/ 0 h 1298186"/>
                <a:gd name="connsiteX0" fmla="*/ 682123 w 682123"/>
                <a:gd name="connsiteY0" fmla="*/ 1326091 h 1326091"/>
                <a:gd name="connsiteX1" fmla="*/ 455150 w 682123"/>
                <a:gd name="connsiteY1" fmla="*/ 450692 h 1326091"/>
                <a:gd name="connsiteX2" fmla="*/ 338563 w 682123"/>
                <a:gd name="connsiteY2" fmla="*/ 258604 h 1326091"/>
                <a:gd name="connsiteX3" fmla="*/ 0 w 682123"/>
                <a:gd name="connsiteY3" fmla="*/ 0 h 1326091"/>
                <a:gd name="connsiteX0" fmla="*/ 682123 w 682123"/>
                <a:gd name="connsiteY0" fmla="*/ 1326091 h 1326091"/>
                <a:gd name="connsiteX1" fmla="*/ 455150 w 682123"/>
                <a:gd name="connsiteY1" fmla="*/ 450692 h 1326091"/>
                <a:gd name="connsiteX2" fmla="*/ 338563 w 682123"/>
                <a:gd name="connsiteY2" fmla="*/ 258604 h 1326091"/>
                <a:gd name="connsiteX3" fmla="*/ 0 w 682123"/>
                <a:gd name="connsiteY3" fmla="*/ 0 h 1326091"/>
                <a:gd name="connsiteX0" fmla="*/ 682123 w 682123"/>
                <a:gd name="connsiteY0" fmla="*/ 1326091 h 1326091"/>
                <a:gd name="connsiteX1" fmla="*/ 455150 w 682123"/>
                <a:gd name="connsiteY1" fmla="*/ 450692 h 1326091"/>
                <a:gd name="connsiteX2" fmla="*/ 0 w 682123"/>
                <a:gd name="connsiteY2" fmla="*/ 0 h 1326091"/>
                <a:gd name="connsiteX0" fmla="*/ 682123 w 682123"/>
                <a:gd name="connsiteY0" fmla="*/ 1326091 h 1326091"/>
                <a:gd name="connsiteX1" fmla="*/ 510877 w 682123"/>
                <a:gd name="connsiteY1" fmla="*/ 415811 h 1326091"/>
                <a:gd name="connsiteX2" fmla="*/ 0 w 682123"/>
                <a:gd name="connsiteY2" fmla="*/ 0 h 1326091"/>
                <a:gd name="connsiteX0" fmla="*/ 661226 w 661226"/>
                <a:gd name="connsiteY0" fmla="*/ 1347020 h 1347020"/>
                <a:gd name="connsiteX1" fmla="*/ 489980 w 661226"/>
                <a:gd name="connsiteY1" fmla="*/ 436740 h 1347020"/>
                <a:gd name="connsiteX2" fmla="*/ 0 w 661226"/>
                <a:gd name="connsiteY2" fmla="*/ 0 h 1347020"/>
                <a:gd name="connsiteX0" fmla="*/ 661226 w 661226"/>
                <a:gd name="connsiteY0" fmla="*/ 1347020 h 1347020"/>
                <a:gd name="connsiteX1" fmla="*/ 489980 w 661226"/>
                <a:gd name="connsiteY1" fmla="*/ 436740 h 1347020"/>
                <a:gd name="connsiteX2" fmla="*/ 0 w 661226"/>
                <a:gd name="connsiteY2" fmla="*/ 0 h 1347020"/>
                <a:gd name="connsiteX0" fmla="*/ 661226 w 661226"/>
                <a:gd name="connsiteY0" fmla="*/ 1347020 h 1347020"/>
                <a:gd name="connsiteX1" fmla="*/ 489980 w 661226"/>
                <a:gd name="connsiteY1" fmla="*/ 436740 h 1347020"/>
                <a:gd name="connsiteX2" fmla="*/ 0 w 661226"/>
                <a:gd name="connsiteY2" fmla="*/ 0 h 1347020"/>
                <a:gd name="connsiteX0" fmla="*/ 723918 w 723918"/>
                <a:gd name="connsiteY0" fmla="*/ 1367948 h 1367948"/>
                <a:gd name="connsiteX1" fmla="*/ 489980 w 723918"/>
                <a:gd name="connsiteY1" fmla="*/ 436740 h 1367948"/>
                <a:gd name="connsiteX2" fmla="*/ 0 w 723918"/>
                <a:gd name="connsiteY2" fmla="*/ 0 h 1367948"/>
                <a:gd name="connsiteX0" fmla="*/ 703020 w 703020"/>
                <a:gd name="connsiteY0" fmla="*/ 1353996 h 1353996"/>
                <a:gd name="connsiteX1" fmla="*/ 489980 w 703020"/>
                <a:gd name="connsiteY1" fmla="*/ 436740 h 1353996"/>
                <a:gd name="connsiteX2" fmla="*/ 0 w 703020"/>
                <a:gd name="connsiteY2" fmla="*/ 0 h 1353996"/>
                <a:gd name="connsiteX0" fmla="*/ 814472 w 814472"/>
                <a:gd name="connsiteY0" fmla="*/ 1388877 h 1388877"/>
                <a:gd name="connsiteX1" fmla="*/ 489980 w 814472"/>
                <a:gd name="connsiteY1" fmla="*/ 436740 h 1388877"/>
                <a:gd name="connsiteX2" fmla="*/ 0 w 814472"/>
                <a:gd name="connsiteY2" fmla="*/ 0 h 1388877"/>
                <a:gd name="connsiteX0" fmla="*/ 814472 w 814472"/>
                <a:gd name="connsiteY0" fmla="*/ 1388877 h 1388877"/>
                <a:gd name="connsiteX1" fmla="*/ 489980 w 814472"/>
                <a:gd name="connsiteY1" fmla="*/ 436740 h 1388877"/>
                <a:gd name="connsiteX2" fmla="*/ 0 w 814472"/>
                <a:gd name="connsiteY2" fmla="*/ 0 h 1388877"/>
                <a:gd name="connsiteX0" fmla="*/ 814472 w 814472"/>
                <a:gd name="connsiteY0" fmla="*/ 1910224 h 1910224"/>
                <a:gd name="connsiteX1" fmla="*/ 538740 w 814472"/>
                <a:gd name="connsiteY1" fmla="*/ 37232 h 1910224"/>
                <a:gd name="connsiteX2" fmla="*/ 0 w 814472"/>
                <a:gd name="connsiteY2" fmla="*/ 521347 h 1910224"/>
                <a:gd name="connsiteX0" fmla="*/ 772679 w 772679"/>
                <a:gd name="connsiteY0" fmla="*/ 2351588 h 2351588"/>
                <a:gd name="connsiteX1" fmla="*/ 496947 w 772679"/>
                <a:gd name="connsiteY1" fmla="*/ 478596 h 2351588"/>
                <a:gd name="connsiteX2" fmla="*/ 0 w 772679"/>
                <a:gd name="connsiteY2" fmla="*/ 0 h 2351588"/>
                <a:gd name="connsiteX0" fmla="*/ 772679 w 772679"/>
                <a:gd name="connsiteY0" fmla="*/ 2351588 h 2351588"/>
                <a:gd name="connsiteX1" fmla="*/ 496947 w 772679"/>
                <a:gd name="connsiteY1" fmla="*/ 478596 h 2351588"/>
                <a:gd name="connsiteX2" fmla="*/ 0 w 772679"/>
                <a:gd name="connsiteY2" fmla="*/ 0 h 2351588"/>
                <a:gd name="connsiteX0" fmla="*/ 772679 w 772679"/>
                <a:gd name="connsiteY0" fmla="*/ 2351588 h 2351588"/>
                <a:gd name="connsiteX1" fmla="*/ 441221 w 772679"/>
                <a:gd name="connsiteY1" fmla="*/ 848333 h 2351588"/>
                <a:gd name="connsiteX2" fmla="*/ 0 w 772679"/>
                <a:gd name="connsiteY2" fmla="*/ 0 h 2351588"/>
                <a:gd name="connsiteX0" fmla="*/ 772679 w 772679"/>
                <a:gd name="connsiteY0" fmla="*/ 2351588 h 2351588"/>
                <a:gd name="connsiteX1" fmla="*/ 469083 w 772679"/>
                <a:gd name="connsiteY1" fmla="*/ 869263 h 2351588"/>
                <a:gd name="connsiteX2" fmla="*/ 0 w 772679"/>
                <a:gd name="connsiteY2" fmla="*/ 0 h 2351588"/>
                <a:gd name="connsiteX0" fmla="*/ 772679 w 772679"/>
                <a:gd name="connsiteY0" fmla="*/ 2351588 h 2351588"/>
                <a:gd name="connsiteX1" fmla="*/ 469083 w 772679"/>
                <a:gd name="connsiteY1" fmla="*/ 869263 h 2351588"/>
                <a:gd name="connsiteX2" fmla="*/ 0 w 772679"/>
                <a:gd name="connsiteY2" fmla="*/ 0 h 2351588"/>
                <a:gd name="connsiteX0" fmla="*/ 772679 w 772679"/>
                <a:gd name="connsiteY0" fmla="*/ 2351588 h 2351588"/>
                <a:gd name="connsiteX1" fmla="*/ 469083 w 772679"/>
                <a:gd name="connsiteY1" fmla="*/ 869263 h 2351588"/>
                <a:gd name="connsiteX2" fmla="*/ 0 w 772679"/>
                <a:gd name="connsiteY2" fmla="*/ 0 h 2351588"/>
                <a:gd name="connsiteX0" fmla="*/ 772679 w 772679"/>
                <a:gd name="connsiteY0" fmla="*/ 2351588 h 2351588"/>
                <a:gd name="connsiteX1" fmla="*/ 469083 w 772679"/>
                <a:gd name="connsiteY1" fmla="*/ 869263 h 2351588"/>
                <a:gd name="connsiteX2" fmla="*/ 0 w 772679"/>
                <a:gd name="connsiteY2" fmla="*/ 0 h 2351588"/>
                <a:gd name="connsiteX0" fmla="*/ 772679 w 772679"/>
                <a:gd name="connsiteY0" fmla="*/ 2351588 h 2351588"/>
                <a:gd name="connsiteX1" fmla="*/ 469083 w 772679"/>
                <a:gd name="connsiteY1" fmla="*/ 869263 h 2351588"/>
                <a:gd name="connsiteX2" fmla="*/ 0 w 772679"/>
                <a:gd name="connsiteY2" fmla="*/ 0 h 2351588"/>
                <a:gd name="connsiteX0" fmla="*/ 772679 w 772679"/>
                <a:gd name="connsiteY0" fmla="*/ 2351588 h 2351588"/>
                <a:gd name="connsiteX1" fmla="*/ 469083 w 772679"/>
                <a:gd name="connsiteY1" fmla="*/ 869263 h 2351588"/>
                <a:gd name="connsiteX2" fmla="*/ 0 w 772679"/>
                <a:gd name="connsiteY2" fmla="*/ 0 h 2351588"/>
                <a:gd name="connsiteX0" fmla="*/ 786610 w 786610"/>
                <a:gd name="connsiteY0" fmla="*/ 2442278 h 2442278"/>
                <a:gd name="connsiteX1" fmla="*/ 469083 w 786610"/>
                <a:gd name="connsiteY1" fmla="*/ 869263 h 2442278"/>
                <a:gd name="connsiteX2" fmla="*/ 0 w 786610"/>
                <a:gd name="connsiteY2" fmla="*/ 0 h 2442278"/>
                <a:gd name="connsiteX0" fmla="*/ 786610 w 786610"/>
                <a:gd name="connsiteY0" fmla="*/ 2442278 h 2442278"/>
                <a:gd name="connsiteX1" fmla="*/ 469083 w 786610"/>
                <a:gd name="connsiteY1" fmla="*/ 869263 h 2442278"/>
                <a:gd name="connsiteX2" fmla="*/ 0 w 786610"/>
                <a:gd name="connsiteY2" fmla="*/ 0 h 2442278"/>
                <a:gd name="connsiteX0" fmla="*/ 786610 w 786610"/>
                <a:gd name="connsiteY0" fmla="*/ 2442278 h 2442278"/>
                <a:gd name="connsiteX1" fmla="*/ 469083 w 786610"/>
                <a:gd name="connsiteY1" fmla="*/ 869263 h 2442278"/>
                <a:gd name="connsiteX2" fmla="*/ 0 w 786610"/>
                <a:gd name="connsiteY2" fmla="*/ 0 h 2442278"/>
                <a:gd name="connsiteX0" fmla="*/ 786610 w 786610"/>
                <a:gd name="connsiteY0" fmla="*/ 2442278 h 2442278"/>
                <a:gd name="connsiteX1" fmla="*/ 526115 w 786610"/>
                <a:gd name="connsiteY1" fmla="*/ 881162 h 2442278"/>
                <a:gd name="connsiteX2" fmla="*/ 0 w 786610"/>
                <a:gd name="connsiteY2" fmla="*/ 0 h 2442278"/>
                <a:gd name="connsiteX0" fmla="*/ 786610 w 786610"/>
                <a:gd name="connsiteY0" fmla="*/ 2442278 h 2442278"/>
                <a:gd name="connsiteX1" fmla="*/ 526115 w 786610"/>
                <a:gd name="connsiteY1" fmla="*/ 881162 h 2442278"/>
                <a:gd name="connsiteX2" fmla="*/ 0 w 786610"/>
                <a:gd name="connsiteY2" fmla="*/ 0 h 2442278"/>
                <a:gd name="connsiteX0" fmla="*/ 786610 w 786610"/>
                <a:gd name="connsiteY0" fmla="*/ 2442278 h 2442278"/>
                <a:gd name="connsiteX1" fmla="*/ 379769 w 786610"/>
                <a:gd name="connsiteY1" fmla="*/ 967377 h 2442278"/>
                <a:gd name="connsiteX2" fmla="*/ 0 w 786610"/>
                <a:gd name="connsiteY2" fmla="*/ 0 h 2442278"/>
                <a:gd name="connsiteX0" fmla="*/ 786610 w 786610"/>
                <a:gd name="connsiteY0" fmla="*/ 2295713 h 2295713"/>
                <a:gd name="connsiteX1" fmla="*/ 379769 w 786610"/>
                <a:gd name="connsiteY1" fmla="*/ 820812 h 2295713"/>
                <a:gd name="connsiteX2" fmla="*/ 0 w 786610"/>
                <a:gd name="connsiteY2" fmla="*/ 0 h 2295713"/>
                <a:gd name="connsiteX0" fmla="*/ 786610 w 786610"/>
                <a:gd name="connsiteY0" fmla="*/ 2295713 h 2295713"/>
                <a:gd name="connsiteX1" fmla="*/ 379769 w 786610"/>
                <a:gd name="connsiteY1" fmla="*/ 820812 h 2295713"/>
                <a:gd name="connsiteX2" fmla="*/ 0 w 786610"/>
                <a:gd name="connsiteY2" fmla="*/ 0 h 2295713"/>
                <a:gd name="connsiteX0" fmla="*/ 786610 w 786610"/>
                <a:gd name="connsiteY0" fmla="*/ 2295713 h 2295713"/>
                <a:gd name="connsiteX1" fmla="*/ 379769 w 786610"/>
                <a:gd name="connsiteY1" fmla="*/ 820812 h 2295713"/>
                <a:gd name="connsiteX2" fmla="*/ 0 w 786610"/>
                <a:gd name="connsiteY2" fmla="*/ 0 h 2295713"/>
                <a:gd name="connsiteX0" fmla="*/ 735958 w 735958"/>
                <a:gd name="connsiteY0" fmla="*/ 1907747 h 1907747"/>
                <a:gd name="connsiteX1" fmla="*/ 379769 w 735958"/>
                <a:gd name="connsiteY1" fmla="*/ 820812 h 1907747"/>
                <a:gd name="connsiteX2" fmla="*/ 0 w 735958"/>
                <a:gd name="connsiteY2" fmla="*/ 0 h 1907747"/>
                <a:gd name="connsiteX0" fmla="*/ 692543 w 692543"/>
                <a:gd name="connsiteY0" fmla="*/ 1899126 h 1899126"/>
                <a:gd name="connsiteX1" fmla="*/ 379769 w 692543"/>
                <a:gd name="connsiteY1" fmla="*/ 820812 h 1899126"/>
                <a:gd name="connsiteX2" fmla="*/ 0 w 692543"/>
                <a:gd name="connsiteY2" fmla="*/ 0 h 1899126"/>
                <a:gd name="connsiteX0" fmla="*/ 692543 w 692543"/>
                <a:gd name="connsiteY0" fmla="*/ 1899126 h 1899126"/>
                <a:gd name="connsiteX1" fmla="*/ 379769 w 692543"/>
                <a:gd name="connsiteY1" fmla="*/ 820812 h 1899126"/>
                <a:gd name="connsiteX2" fmla="*/ 0 w 692543"/>
                <a:gd name="connsiteY2" fmla="*/ 0 h 1899126"/>
                <a:gd name="connsiteX0" fmla="*/ 692543 w 692543"/>
                <a:gd name="connsiteY0" fmla="*/ 1899126 h 1899126"/>
                <a:gd name="connsiteX1" fmla="*/ 452128 w 692543"/>
                <a:gd name="connsiteY1" fmla="*/ 975999 h 1899126"/>
                <a:gd name="connsiteX2" fmla="*/ 0 w 692543"/>
                <a:gd name="connsiteY2" fmla="*/ 0 h 1899126"/>
                <a:gd name="connsiteX0" fmla="*/ 692543 w 692543"/>
                <a:gd name="connsiteY0" fmla="*/ 1899126 h 1899126"/>
                <a:gd name="connsiteX1" fmla="*/ 452128 w 692543"/>
                <a:gd name="connsiteY1" fmla="*/ 975999 h 1899126"/>
                <a:gd name="connsiteX2" fmla="*/ 0 w 692543"/>
                <a:gd name="connsiteY2" fmla="*/ 0 h 1899126"/>
                <a:gd name="connsiteX0" fmla="*/ 692543 w 692543"/>
                <a:gd name="connsiteY0" fmla="*/ 1899126 h 1899126"/>
                <a:gd name="connsiteX1" fmla="*/ 452128 w 692543"/>
                <a:gd name="connsiteY1" fmla="*/ 975999 h 1899126"/>
                <a:gd name="connsiteX2" fmla="*/ 0 w 692543"/>
                <a:gd name="connsiteY2" fmla="*/ 0 h 1899126"/>
                <a:gd name="connsiteX0" fmla="*/ 692543 w 692543"/>
                <a:gd name="connsiteY0" fmla="*/ 1899126 h 1899126"/>
                <a:gd name="connsiteX1" fmla="*/ 452128 w 692543"/>
                <a:gd name="connsiteY1" fmla="*/ 975999 h 1899126"/>
                <a:gd name="connsiteX2" fmla="*/ 0 w 692543"/>
                <a:gd name="connsiteY2" fmla="*/ 0 h 1899126"/>
                <a:gd name="connsiteX0" fmla="*/ 692543 w 692543"/>
                <a:gd name="connsiteY0" fmla="*/ 1899126 h 1899126"/>
                <a:gd name="connsiteX1" fmla="*/ 452128 w 692543"/>
                <a:gd name="connsiteY1" fmla="*/ 975999 h 1899126"/>
                <a:gd name="connsiteX2" fmla="*/ 0 w 692543"/>
                <a:gd name="connsiteY2" fmla="*/ 0 h 1899126"/>
                <a:gd name="connsiteX0" fmla="*/ 692543 w 692543"/>
                <a:gd name="connsiteY0" fmla="*/ 1899126 h 1899126"/>
                <a:gd name="connsiteX1" fmla="*/ 404871 w 692543"/>
                <a:gd name="connsiteY1" fmla="*/ 963005 h 1899126"/>
                <a:gd name="connsiteX2" fmla="*/ 0 w 692543"/>
                <a:gd name="connsiteY2" fmla="*/ 0 h 1899126"/>
                <a:gd name="connsiteX0" fmla="*/ 728895 w 728895"/>
                <a:gd name="connsiteY0" fmla="*/ 1899126 h 1899126"/>
                <a:gd name="connsiteX1" fmla="*/ 404871 w 728895"/>
                <a:gd name="connsiteY1" fmla="*/ 963005 h 1899126"/>
                <a:gd name="connsiteX2" fmla="*/ 0 w 728895"/>
                <a:gd name="connsiteY2" fmla="*/ 0 h 1899126"/>
                <a:gd name="connsiteX0" fmla="*/ 728895 w 728895"/>
                <a:gd name="connsiteY0" fmla="*/ 1899126 h 1899126"/>
                <a:gd name="connsiteX1" fmla="*/ 404871 w 728895"/>
                <a:gd name="connsiteY1" fmla="*/ 963005 h 1899126"/>
                <a:gd name="connsiteX2" fmla="*/ 0 w 728895"/>
                <a:gd name="connsiteY2" fmla="*/ 0 h 1899126"/>
                <a:gd name="connsiteX0" fmla="*/ 728895 w 728895"/>
                <a:gd name="connsiteY0" fmla="*/ 1899126 h 1899126"/>
                <a:gd name="connsiteX1" fmla="*/ 430316 w 728895"/>
                <a:gd name="connsiteY1" fmla="*/ 716128 h 1899126"/>
                <a:gd name="connsiteX2" fmla="*/ 0 w 728895"/>
                <a:gd name="connsiteY2" fmla="*/ 0 h 1899126"/>
                <a:gd name="connsiteX0" fmla="*/ 728895 w 728895"/>
                <a:gd name="connsiteY0" fmla="*/ 1899126 h 1899126"/>
                <a:gd name="connsiteX1" fmla="*/ 430316 w 728895"/>
                <a:gd name="connsiteY1" fmla="*/ 716128 h 1899126"/>
                <a:gd name="connsiteX2" fmla="*/ 0 w 728895"/>
                <a:gd name="connsiteY2" fmla="*/ 0 h 1899126"/>
                <a:gd name="connsiteX0" fmla="*/ 728895 w 728895"/>
                <a:gd name="connsiteY0" fmla="*/ 1899126 h 1899126"/>
                <a:gd name="connsiteX1" fmla="*/ 430316 w 728895"/>
                <a:gd name="connsiteY1" fmla="*/ 716128 h 1899126"/>
                <a:gd name="connsiteX2" fmla="*/ 0 w 728895"/>
                <a:gd name="connsiteY2" fmla="*/ 0 h 1899126"/>
                <a:gd name="connsiteX0" fmla="*/ 732530 w 732530"/>
                <a:gd name="connsiteY0" fmla="*/ 1825496 h 1825496"/>
                <a:gd name="connsiteX1" fmla="*/ 433951 w 732530"/>
                <a:gd name="connsiteY1" fmla="*/ 642498 h 1825496"/>
                <a:gd name="connsiteX2" fmla="*/ 0 w 732530"/>
                <a:gd name="connsiteY2" fmla="*/ 0 h 1825496"/>
                <a:gd name="connsiteX0" fmla="*/ 736165 w 736165"/>
                <a:gd name="connsiteY0" fmla="*/ 1855815 h 1855815"/>
                <a:gd name="connsiteX1" fmla="*/ 437586 w 736165"/>
                <a:gd name="connsiteY1" fmla="*/ 672817 h 1855815"/>
                <a:gd name="connsiteX2" fmla="*/ 0 w 736165"/>
                <a:gd name="connsiteY2" fmla="*/ 0 h 1855815"/>
                <a:gd name="connsiteX0" fmla="*/ 736165 w 736165"/>
                <a:gd name="connsiteY0" fmla="*/ 1855815 h 1855815"/>
                <a:gd name="connsiteX1" fmla="*/ 423045 w 736165"/>
                <a:gd name="connsiteY1" fmla="*/ 1053961 h 1855815"/>
                <a:gd name="connsiteX2" fmla="*/ 0 w 736165"/>
                <a:gd name="connsiteY2" fmla="*/ 0 h 1855815"/>
                <a:gd name="connsiteX0" fmla="*/ 736165 w 736165"/>
                <a:gd name="connsiteY0" fmla="*/ 1855815 h 1855815"/>
                <a:gd name="connsiteX1" fmla="*/ 423045 w 736165"/>
                <a:gd name="connsiteY1" fmla="*/ 1053961 h 1855815"/>
                <a:gd name="connsiteX2" fmla="*/ 0 w 736165"/>
                <a:gd name="connsiteY2" fmla="*/ 0 h 1855815"/>
                <a:gd name="connsiteX0" fmla="*/ 736165 w 736165"/>
                <a:gd name="connsiteY0" fmla="*/ 1855815 h 1855815"/>
                <a:gd name="connsiteX1" fmla="*/ 423045 w 736165"/>
                <a:gd name="connsiteY1" fmla="*/ 1053961 h 1855815"/>
                <a:gd name="connsiteX2" fmla="*/ 0 w 736165"/>
                <a:gd name="connsiteY2" fmla="*/ 0 h 1855815"/>
                <a:gd name="connsiteX0" fmla="*/ 736165 w 736165"/>
                <a:gd name="connsiteY0" fmla="*/ 1855815 h 1855815"/>
                <a:gd name="connsiteX1" fmla="*/ 423045 w 736165"/>
                <a:gd name="connsiteY1" fmla="*/ 1053961 h 1855815"/>
                <a:gd name="connsiteX2" fmla="*/ 0 w 736165"/>
                <a:gd name="connsiteY2" fmla="*/ 0 h 1855815"/>
              </a:gdLst>
              <a:ahLst/>
              <a:cxnLst>
                <a:cxn ang="0">
                  <a:pos x="connsiteX0" y="connsiteY0"/>
                </a:cxn>
                <a:cxn ang="0">
                  <a:pos x="connsiteX1" y="connsiteY1"/>
                </a:cxn>
                <a:cxn ang="0">
                  <a:pos x="connsiteX2" y="connsiteY2"/>
                </a:cxn>
              </a:cxnLst>
              <a:rect l="l" t="t" r="r" b="b"/>
              <a:pathLst>
                <a:path w="736165" h="1855815">
                  <a:moveTo>
                    <a:pt x="736165" y="1855815"/>
                  </a:moveTo>
                  <a:cubicBezTo>
                    <a:pt x="334874" y="1585570"/>
                    <a:pt x="402682" y="1328568"/>
                    <a:pt x="423045" y="1053961"/>
                  </a:cubicBezTo>
                  <a:cubicBezTo>
                    <a:pt x="456995" y="596123"/>
                    <a:pt x="539972" y="394397"/>
                    <a:pt x="0" y="0"/>
                  </a:cubicBezTo>
                </a:path>
              </a:pathLst>
            </a:custGeom>
            <a:noFill/>
            <a:ln>
              <a:solidFill>
                <a:schemeClr val="tx1"/>
              </a:solidFill>
              <a:prstDash val="sysDash"/>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2" name="30 Forma libre"/>
            <p:cNvSpPr/>
            <p:nvPr/>
          </p:nvSpPr>
          <p:spPr>
            <a:xfrm>
              <a:off x="364078" y="3071814"/>
              <a:ext cx="1638500" cy="750887"/>
            </a:xfrm>
            <a:custGeom>
              <a:avLst/>
              <a:gdLst>
                <a:gd name="connsiteX0" fmla="*/ 619432 w 619432"/>
                <a:gd name="connsiteY0" fmla="*/ 1347019 h 1347019"/>
                <a:gd name="connsiteX1" fmla="*/ 462116 w 619432"/>
                <a:gd name="connsiteY1" fmla="*/ 422787 h 1347019"/>
                <a:gd name="connsiteX2" fmla="*/ 0 w 619432"/>
                <a:gd name="connsiteY2" fmla="*/ 0 h 1347019"/>
                <a:gd name="connsiteX0" fmla="*/ 619432 w 678021"/>
                <a:gd name="connsiteY0" fmla="*/ 1347019 h 1347019"/>
                <a:gd name="connsiteX1" fmla="*/ 672920 w 678021"/>
                <a:gd name="connsiteY1" fmla="*/ 1228291 h 1347019"/>
                <a:gd name="connsiteX2" fmla="*/ 462116 w 678021"/>
                <a:gd name="connsiteY2" fmla="*/ 422787 h 1347019"/>
                <a:gd name="connsiteX3" fmla="*/ 0 w 678021"/>
                <a:gd name="connsiteY3" fmla="*/ 0 h 1347019"/>
                <a:gd name="connsiteX0" fmla="*/ 619432 w 699205"/>
                <a:gd name="connsiteY0" fmla="*/ 1347019 h 1347019"/>
                <a:gd name="connsiteX1" fmla="*/ 672920 w 699205"/>
                <a:gd name="connsiteY1" fmla="*/ 1228291 h 1347019"/>
                <a:gd name="connsiteX2" fmla="*/ 462116 w 699205"/>
                <a:gd name="connsiteY2" fmla="*/ 422787 h 1347019"/>
                <a:gd name="connsiteX3" fmla="*/ 0 w 699205"/>
                <a:gd name="connsiteY3" fmla="*/ 0 h 1347019"/>
                <a:gd name="connsiteX0" fmla="*/ 619432 w 619432"/>
                <a:gd name="connsiteY0" fmla="*/ 1347019 h 1347019"/>
                <a:gd name="connsiteX1" fmla="*/ 462116 w 619432"/>
                <a:gd name="connsiteY1" fmla="*/ 422787 h 1347019"/>
                <a:gd name="connsiteX2" fmla="*/ 0 w 619432"/>
                <a:gd name="connsiteY2" fmla="*/ 0 h 1347019"/>
                <a:gd name="connsiteX0" fmla="*/ 689089 w 689089"/>
                <a:gd name="connsiteY0" fmla="*/ 1298186 h 1298186"/>
                <a:gd name="connsiteX1" fmla="*/ 462116 w 689089"/>
                <a:gd name="connsiteY1" fmla="*/ 422787 h 1298186"/>
                <a:gd name="connsiteX2" fmla="*/ 0 w 689089"/>
                <a:gd name="connsiteY2" fmla="*/ 0 h 1298186"/>
                <a:gd name="connsiteX0" fmla="*/ 689089 w 689089"/>
                <a:gd name="connsiteY0" fmla="*/ 1298186 h 1298186"/>
                <a:gd name="connsiteX1" fmla="*/ 462116 w 689089"/>
                <a:gd name="connsiteY1" fmla="*/ 422787 h 1298186"/>
                <a:gd name="connsiteX2" fmla="*/ 0 w 689089"/>
                <a:gd name="connsiteY2" fmla="*/ 0 h 1298186"/>
                <a:gd name="connsiteX0" fmla="*/ 689089 w 689089"/>
                <a:gd name="connsiteY0" fmla="*/ 1298186 h 1298186"/>
                <a:gd name="connsiteX1" fmla="*/ 462116 w 689089"/>
                <a:gd name="connsiteY1" fmla="*/ 422787 h 1298186"/>
                <a:gd name="connsiteX2" fmla="*/ 345529 w 689089"/>
                <a:gd name="connsiteY2" fmla="*/ 230699 h 1298186"/>
                <a:gd name="connsiteX3" fmla="*/ 0 w 689089"/>
                <a:gd name="connsiteY3" fmla="*/ 0 h 1298186"/>
                <a:gd name="connsiteX0" fmla="*/ 682123 w 682123"/>
                <a:gd name="connsiteY0" fmla="*/ 1326091 h 1326091"/>
                <a:gd name="connsiteX1" fmla="*/ 455150 w 682123"/>
                <a:gd name="connsiteY1" fmla="*/ 450692 h 1326091"/>
                <a:gd name="connsiteX2" fmla="*/ 338563 w 682123"/>
                <a:gd name="connsiteY2" fmla="*/ 258604 h 1326091"/>
                <a:gd name="connsiteX3" fmla="*/ 0 w 682123"/>
                <a:gd name="connsiteY3" fmla="*/ 0 h 1326091"/>
                <a:gd name="connsiteX0" fmla="*/ 682123 w 682123"/>
                <a:gd name="connsiteY0" fmla="*/ 1326091 h 1326091"/>
                <a:gd name="connsiteX1" fmla="*/ 455150 w 682123"/>
                <a:gd name="connsiteY1" fmla="*/ 450692 h 1326091"/>
                <a:gd name="connsiteX2" fmla="*/ 338563 w 682123"/>
                <a:gd name="connsiteY2" fmla="*/ 258604 h 1326091"/>
                <a:gd name="connsiteX3" fmla="*/ 0 w 682123"/>
                <a:gd name="connsiteY3" fmla="*/ 0 h 1326091"/>
                <a:gd name="connsiteX0" fmla="*/ 682123 w 682123"/>
                <a:gd name="connsiteY0" fmla="*/ 1326091 h 1326091"/>
                <a:gd name="connsiteX1" fmla="*/ 455150 w 682123"/>
                <a:gd name="connsiteY1" fmla="*/ 450692 h 1326091"/>
                <a:gd name="connsiteX2" fmla="*/ 0 w 682123"/>
                <a:gd name="connsiteY2" fmla="*/ 0 h 1326091"/>
                <a:gd name="connsiteX0" fmla="*/ 682123 w 682123"/>
                <a:gd name="connsiteY0" fmla="*/ 1326091 h 1326091"/>
                <a:gd name="connsiteX1" fmla="*/ 510877 w 682123"/>
                <a:gd name="connsiteY1" fmla="*/ 415811 h 1326091"/>
                <a:gd name="connsiteX2" fmla="*/ 0 w 682123"/>
                <a:gd name="connsiteY2" fmla="*/ 0 h 1326091"/>
                <a:gd name="connsiteX0" fmla="*/ 661226 w 661226"/>
                <a:gd name="connsiteY0" fmla="*/ 1347020 h 1347020"/>
                <a:gd name="connsiteX1" fmla="*/ 489980 w 661226"/>
                <a:gd name="connsiteY1" fmla="*/ 436740 h 1347020"/>
                <a:gd name="connsiteX2" fmla="*/ 0 w 661226"/>
                <a:gd name="connsiteY2" fmla="*/ 0 h 1347020"/>
                <a:gd name="connsiteX0" fmla="*/ 661226 w 661226"/>
                <a:gd name="connsiteY0" fmla="*/ 1347020 h 1347020"/>
                <a:gd name="connsiteX1" fmla="*/ 489980 w 661226"/>
                <a:gd name="connsiteY1" fmla="*/ 436740 h 1347020"/>
                <a:gd name="connsiteX2" fmla="*/ 0 w 661226"/>
                <a:gd name="connsiteY2" fmla="*/ 0 h 1347020"/>
                <a:gd name="connsiteX0" fmla="*/ 661226 w 661226"/>
                <a:gd name="connsiteY0" fmla="*/ 1347020 h 1347020"/>
                <a:gd name="connsiteX1" fmla="*/ 489980 w 661226"/>
                <a:gd name="connsiteY1" fmla="*/ 436740 h 1347020"/>
                <a:gd name="connsiteX2" fmla="*/ 0 w 661226"/>
                <a:gd name="connsiteY2" fmla="*/ 0 h 1347020"/>
                <a:gd name="connsiteX0" fmla="*/ 723918 w 723918"/>
                <a:gd name="connsiteY0" fmla="*/ 1367948 h 1367948"/>
                <a:gd name="connsiteX1" fmla="*/ 489980 w 723918"/>
                <a:gd name="connsiteY1" fmla="*/ 436740 h 1367948"/>
                <a:gd name="connsiteX2" fmla="*/ 0 w 723918"/>
                <a:gd name="connsiteY2" fmla="*/ 0 h 1367948"/>
                <a:gd name="connsiteX0" fmla="*/ 703020 w 703020"/>
                <a:gd name="connsiteY0" fmla="*/ 1353996 h 1353996"/>
                <a:gd name="connsiteX1" fmla="*/ 489980 w 703020"/>
                <a:gd name="connsiteY1" fmla="*/ 436740 h 1353996"/>
                <a:gd name="connsiteX2" fmla="*/ 0 w 703020"/>
                <a:gd name="connsiteY2" fmla="*/ 0 h 1353996"/>
                <a:gd name="connsiteX0" fmla="*/ 814472 w 814472"/>
                <a:gd name="connsiteY0" fmla="*/ 1388877 h 1388877"/>
                <a:gd name="connsiteX1" fmla="*/ 489980 w 814472"/>
                <a:gd name="connsiteY1" fmla="*/ 436740 h 1388877"/>
                <a:gd name="connsiteX2" fmla="*/ 0 w 814472"/>
                <a:gd name="connsiteY2" fmla="*/ 0 h 1388877"/>
                <a:gd name="connsiteX0" fmla="*/ 814472 w 814472"/>
                <a:gd name="connsiteY0" fmla="*/ 1388877 h 1388877"/>
                <a:gd name="connsiteX1" fmla="*/ 489980 w 814472"/>
                <a:gd name="connsiteY1" fmla="*/ 436740 h 1388877"/>
                <a:gd name="connsiteX2" fmla="*/ 0 w 814472"/>
                <a:gd name="connsiteY2" fmla="*/ 0 h 1388877"/>
                <a:gd name="connsiteX0" fmla="*/ 814472 w 814472"/>
                <a:gd name="connsiteY0" fmla="*/ 1910224 h 1910224"/>
                <a:gd name="connsiteX1" fmla="*/ 538740 w 814472"/>
                <a:gd name="connsiteY1" fmla="*/ 37232 h 1910224"/>
                <a:gd name="connsiteX2" fmla="*/ 0 w 814472"/>
                <a:gd name="connsiteY2" fmla="*/ 521347 h 1910224"/>
                <a:gd name="connsiteX0" fmla="*/ 772679 w 772679"/>
                <a:gd name="connsiteY0" fmla="*/ 2351588 h 2351588"/>
                <a:gd name="connsiteX1" fmla="*/ 496947 w 772679"/>
                <a:gd name="connsiteY1" fmla="*/ 478596 h 2351588"/>
                <a:gd name="connsiteX2" fmla="*/ 0 w 772679"/>
                <a:gd name="connsiteY2" fmla="*/ 0 h 2351588"/>
                <a:gd name="connsiteX0" fmla="*/ 772679 w 772679"/>
                <a:gd name="connsiteY0" fmla="*/ 2351588 h 2351588"/>
                <a:gd name="connsiteX1" fmla="*/ 496947 w 772679"/>
                <a:gd name="connsiteY1" fmla="*/ 478596 h 2351588"/>
                <a:gd name="connsiteX2" fmla="*/ 0 w 772679"/>
                <a:gd name="connsiteY2" fmla="*/ 0 h 2351588"/>
                <a:gd name="connsiteX0" fmla="*/ 772679 w 772679"/>
                <a:gd name="connsiteY0" fmla="*/ 2351588 h 2351588"/>
                <a:gd name="connsiteX1" fmla="*/ 441221 w 772679"/>
                <a:gd name="connsiteY1" fmla="*/ 848333 h 2351588"/>
                <a:gd name="connsiteX2" fmla="*/ 0 w 772679"/>
                <a:gd name="connsiteY2" fmla="*/ 0 h 2351588"/>
                <a:gd name="connsiteX0" fmla="*/ 772679 w 772679"/>
                <a:gd name="connsiteY0" fmla="*/ 2351588 h 2351588"/>
                <a:gd name="connsiteX1" fmla="*/ 469083 w 772679"/>
                <a:gd name="connsiteY1" fmla="*/ 869263 h 2351588"/>
                <a:gd name="connsiteX2" fmla="*/ 0 w 772679"/>
                <a:gd name="connsiteY2" fmla="*/ 0 h 2351588"/>
                <a:gd name="connsiteX0" fmla="*/ 772679 w 772679"/>
                <a:gd name="connsiteY0" fmla="*/ 2351588 h 2351588"/>
                <a:gd name="connsiteX1" fmla="*/ 469083 w 772679"/>
                <a:gd name="connsiteY1" fmla="*/ 869263 h 2351588"/>
                <a:gd name="connsiteX2" fmla="*/ 0 w 772679"/>
                <a:gd name="connsiteY2" fmla="*/ 0 h 2351588"/>
                <a:gd name="connsiteX0" fmla="*/ 772679 w 772679"/>
                <a:gd name="connsiteY0" fmla="*/ 2351588 h 2351588"/>
                <a:gd name="connsiteX1" fmla="*/ 469083 w 772679"/>
                <a:gd name="connsiteY1" fmla="*/ 869263 h 2351588"/>
                <a:gd name="connsiteX2" fmla="*/ 0 w 772679"/>
                <a:gd name="connsiteY2" fmla="*/ 0 h 2351588"/>
                <a:gd name="connsiteX0" fmla="*/ 772679 w 772679"/>
                <a:gd name="connsiteY0" fmla="*/ 2351588 h 2351588"/>
                <a:gd name="connsiteX1" fmla="*/ 469083 w 772679"/>
                <a:gd name="connsiteY1" fmla="*/ 869263 h 2351588"/>
                <a:gd name="connsiteX2" fmla="*/ 0 w 772679"/>
                <a:gd name="connsiteY2" fmla="*/ 0 h 2351588"/>
                <a:gd name="connsiteX0" fmla="*/ 772679 w 772679"/>
                <a:gd name="connsiteY0" fmla="*/ 2351588 h 2351588"/>
                <a:gd name="connsiteX1" fmla="*/ 469083 w 772679"/>
                <a:gd name="connsiteY1" fmla="*/ 869263 h 2351588"/>
                <a:gd name="connsiteX2" fmla="*/ 0 w 772679"/>
                <a:gd name="connsiteY2" fmla="*/ 0 h 2351588"/>
                <a:gd name="connsiteX0" fmla="*/ 772679 w 772679"/>
                <a:gd name="connsiteY0" fmla="*/ 2351588 h 2351588"/>
                <a:gd name="connsiteX1" fmla="*/ 469083 w 772679"/>
                <a:gd name="connsiteY1" fmla="*/ 869263 h 2351588"/>
                <a:gd name="connsiteX2" fmla="*/ 0 w 772679"/>
                <a:gd name="connsiteY2" fmla="*/ 0 h 2351588"/>
                <a:gd name="connsiteX0" fmla="*/ 786610 w 786610"/>
                <a:gd name="connsiteY0" fmla="*/ 2442278 h 2442278"/>
                <a:gd name="connsiteX1" fmla="*/ 469083 w 786610"/>
                <a:gd name="connsiteY1" fmla="*/ 869263 h 2442278"/>
                <a:gd name="connsiteX2" fmla="*/ 0 w 786610"/>
                <a:gd name="connsiteY2" fmla="*/ 0 h 2442278"/>
                <a:gd name="connsiteX0" fmla="*/ 786610 w 786610"/>
                <a:gd name="connsiteY0" fmla="*/ 2442278 h 2442278"/>
                <a:gd name="connsiteX1" fmla="*/ 469083 w 786610"/>
                <a:gd name="connsiteY1" fmla="*/ 869263 h 2442278"/>
                <a:gd name="connsiteX2" fmla="*/ 0 w 786610"/>
                <a:gd name="connsiteY2" fmla="*/ 0 h 2442278"/>
                <a:gd name="connsiteX0" fmla="*/ 786610 w 786610"/>
                <a:gd name="connsiteY0" fmla="*/ 2442278 h 2442278"/>
                <a:gd name="connsiteX1" fmla="*/ 469083 w 786610"/>
                <a:gd name="connsiteY1" fmla="*/ 869263 h 2442278"/>
                <a:gd name="connsiteX2" fmla="*/ 0 w 786610"/>
                <a:gd name="connsiteY2" fmla="*/ 0 h 2442278"/>
                <a:gd name="connsiteX0" fmla="*/ 786610 w 786610"/>
                <a:gd name="connsiteY0" fmla="*/ 2442278 h 2442278"/>
                <a:gd name="connsiteX1" fmla="*/ 526115 w 786610"/>
                <a:gd name="connsiteY1" fmla="*/ 881162 h 2442278"/>
                <a:gd name="connsiteX2" fmla="*/ 0 w 786610"/>
                <a:gd name="connsiteY2" fmla="*/ 0 h 2442278"/>
                <a:gd name="connsiteX0" fmla="*/ 786610 w 786610"/>
                <a:gd name="connsiteY0" fmla="*/ 2442278 h 2442278"/>
                <a:gd name="connsiteX1" fmla="*/ 526115 w 786610"/>
                <a:gd name="connsiteY1" fmla="*/ 881162 h 2442278"/>
                <a:gd name="connsiteX2" fmla="*/ 0 w 786610"/>
                <a:gd name="connsiteY2" fmla="*/ 0 h 2442278"/>
                <a:gd name="connsiteX0" fmla="*/ 786610 w 786610"/>
                <a:gd name="connsiteY0" fmla="*/ 2442278 h 2442278"/>
                <a:gd name="connsiteX1" fmla="*/ 379769 w 786610"/>
                <a:gd name="connsiteY1" fmla="*/ 967377 h 2442278"/>
                <a:gd name="connsiteX2" fmla="*/ 0 w 786610"/>
                <a:gd name="connsiteY2" fmla="*/ 0 h 2442278"/>
                <a:gd name="connsiteX0" fmla="*/ 786610 w 786610"/>
                <a:gd name="connsiteY0" fmla="*/ 2295713 h 2295713"/>
                <a:gd name="connsiteX1" fmla="*/ 379769 w 786610"/>
                <a:gd name="connsiteY1" fmla="*/ 820812 h 2295713"/>
                <a:gd name="connsiteX2" fmla="*/ 0 w 786610"/>
                <a:gd name="connsiteY2" fmla="*/ 0 h 2295713"/>
                <a:gd name="connsiteX0" fmla="*/ 786610 w 786610"/>
                <a:gd name="connsiteY0" fmla="*/ 2295713 h 2295713"/>
                <a:gd name="connsiteX1" fmla="*/ 379769 w 786610"/>
                <a:gd name="connsiteY1" fmla="*/ 820812 h 2295713"/>
                <a:gd name="connsiteX2" fmla="*/ 0 w 786610"/>
                <a:gd name="connsiteY2" fmla="*/ 0 h 2295713"/>
                <a:gd name="connsiteX0" fmla="*/ 786610 w 786610"/>
                <a:gd name="connsiteY0" fmla="*/ 2295713 h 2295713"/>
                <a:gd name="connsiteX1" fmla="*/ 379769 w 786610"/>
                <a:gd name="connsiteY1" fmla="*/ 820812 h 2295713"/>
                <a:gd name="connsiteX2" fmla="*/ 0 w 786610"/>
                <a:gd name="connsiteY2" fmla="*/ 0 h 2295713"/>
                <a:gd name="connsiteX0" fmla="*/ 777961 w 777961"/>
                <a:gd name="connsiteY0" fmla="*/ 2395330 h 2395330"/>
                <a:gd name="connsiteX1" fmla="*/ 371120 w 777961"/>
                <a:gd name="connsiteY1" fmla="*/ 920429 h 2395330"/>
                <a:gd name="connsiteX2" fmla="*/ 0 w 777961"/>
                <a:gd name="connsiteY2" fmla="*/ 0 h 2395330"/>
                <a:gd name="connsiteX0" fmla="*/ 777961 w 777961"/>
                <a:gd name="connsiteY0" fmla="*/ 2395330 h 2395330"/>
                <a:gd name="connsiteX1" fmla="*/ 479238 w 777961"/>
                <a:gd name="connsiteY1" fmla="*/ 920429 h 2395330"/>
                <a:gd name="connsiteX2" fmla="*/ 0 w 777961"/>
                <a:gd name="connsiteY2" fmla="*/ 0 h 2395330"/>
                <a:gd name="connsiteX0" fmla="*/ 777961 w 777961"/>
                <a:gd name="connsiteY0" fmla="*/ 2395330 h 2395330"/>
                <a:gd name="connsiteX1" fmla="*/ 479238 w 777961"/>
                <a:gd name="connsiteY1" fmla="*/ 920429 h 2395330"/>
                <a:gd name="connsiteX2" fmla="*/ 0 w 777961"/>
                <a:gd name="connsiteY2" fmla="*/ 0 h 2395330"/>
                <a:gd name="connsiteX0" fmla="*/ 319543 w 481579"/>
                <a:gd name="connsiteY0" fmla="*/ 1026678 h 1026678"/>
                <a:gd name="connsiteX1" fmla="*/ 479238 w 481579"/>
                <a:gd name="connsiteY1" fmla="*/ 920429 h 1026678"/>
                <a:gd name="connsiteX2" fmla="*/ 0 w 481579"/>
                <a:gd name="connsiteY2" fmla="*/ 0 h 1026678"/>
                <a:gd name="connsiteX0" fmla="*/ 319543 w 483894"/>
                <a:gd name="connsiteY0" fmla="*/ 1026678 h 1026678"/>
                <a:gd name="connsiteX1" fmla="*/ 479238 w 483894"/>
                <a:gd name="connsiteY1" fmla="*/ 920429 h 1026678"/>
                <a:gd name="connsiteX2" fmla="*/ 0 w 483894"/>
                <a:gd name="connsiteY2" fmla="*/ 0 h 1026678"/>
                <a:gd name="connsiteX0" fmla="*/ 828216 w 828216"/>
                <a:gd name="connsiteY0" fmla="*/ 1026678 h 1026678"/>
                <a:gd name="connsiteX1" fmla="*/ 1880 w 828216"/>
                <a:gd name="connsiteY1" fmla="*/ 864123 h 1026678"/>
                <a:gd name="connsiteX2" fmla="*/ 508673 w 828216"/>
                <a:gd name="connsiteY2" fmla="*/ 0 h 1026678"/>
                <a:gd name="connsiteX0" fmla="*/ 844374 w 844374"/>
                <a:gd name="connsiteY0" fmla="*/ 1026678 h 1026678"/>
                <a:gd name="connsiteX1" fmla="*/ 18038 w 844374"/>
                <a:gd name="connsiteY1" fmla="*/ 864123 h 1026678"/>
                <a:gd name="connsiteX2" fmla="*/ 524831 w 844374"/>
                <a:gd name="connsiteY2" fmla="*/ 0 h 1026678"/>
                <a:gd name="connsiteX0" fmla="*/ 1634251 w 1634251"/>
                <a:gd name="connsiteY0" fmla="*/ 736489 h 736489"/>
                <a:gd name="connsiteX1" fmla="*/ 807915 w 1634251"/>
                <a:gd name="connsiteY1" fmla="*/ 573934 h 736489"/>
                <a:gd name="connsiteX2" fmla="*/ 0 w 1634251"/>
                <a:gd name="connsiteY2" fmla="*/ 0 h 736489"/>
                <a:gd name="connsiteX0" fmla="*/ 1634251 w 1634251"/>
                <a:gd name="connsiteY0" fmla="*/ 736489 h 742307"/>
                <a:gd name="connsiteX1" fmla="*/ 717097 w 1634251"/>
                <a:gd name="connsiteY1" fmla="*/ 699538 h 742307"/>
                <a:gd name="connsiteX2" fmla="*/ 0 w 1634251"/>
                <a:gd name="connsiteY2" fmla="*/ 0 h 742307"/>
                <a:gd name="connsiteX0" fmla="*/ 1634251 w 1634251"/>
                <a:gd name="connsiteY0" fmla="*/ 736489 h 756305"/>
                <a:gd name="connsiteX1" fmla="*/ 717097 w 1634251"/>
                <a:gd name="connsiteY1" fmla="*/ 699538 h 756305"/>
                <a:gd name="connsiteX2" fmla="*/ 0 w 1634251"/>
                <a:gd name="connsiteY2" fmla="*/ 0 h 756305"/>
                <a:gd name="connsiteX0" fmla="*/ 1634251 w 1634251"/>
                <a:gd name="connsiteY0" fmla="*/ 736489 h 791369"/>
                <a:gd name="connsiteX1" fmla="*/ 717097 w 1634251"/>
                <a:gd name="connsiteY1" fmla="*/ 699538 h 791369"/>
                <a:gd name="connsiteX2" fmla="*/ 0 w 1634251"/>
                <a:gd name="connsiteY2" fmla="*/ 0 h 791369"/>
                <a:gd name="connsiteX0" fmla="*/ 1634251 w 1634251"/>
                <a:gd name="connsiteY0" fmla="*/ 736489 h 757304"/>
                <a:gd name="connsiteX1" fmla="*/ 717097 w 1634251"/>
                <a:gd name="connsiteY1" fmla="*/ 699538 h 757304"/>
                <a:gd name="connsiteX2" fmla="*/ 0 w 1634251"/>
                <a:gd name="connsiteY2" fmla="*/ 0 h 757304"/>
                <a:gd name="connsiteX0" fmla="*/ 1634251 w 1634251"/>
                <a:gd name="connsiteY0" fmla="*/ 736489 h 736489"/>
                <a:gd name="connsiteX1" fmla="*/ 717097 w 1634251"/>
                <a:gd name="connsiteY1" fmla="*/ 699538 h 736489"/>
                <a:gd name="connsiteX2" fmla="*/ 0 w 1634251"/>
                <a:gd name="connsiteY2" fmla="*/ 0 h 736489"/>
                <a:gd name="connsiteX0" fmla="*/ 1634251 w 1634251"/>
                <a:gd name="connsiteY0" fmla="*/ 736489 h 738523"/>
                <a:gd name="connsiteX1" fmla="*/ 1002527 w 1634251"/>
                <a:gd name="connsiteY1" fmla="*/ 738519 h 738523"/>
                <a:gd name="connsiteX2" fmla="*/ 0 w 1634251"/>
                <a:gd name="connsiteY2" fmla="*/ 0 h 738523"/>
                <a:gd name="connsiteX0" fmla="*/ 1634251 w 1634251"/>
                <a:gd name="connsiteY0" fmla="*/ 736489 h 751542"/>
                <a:gd name="connsiteX1" fmla="*/ 1002527 w 1634251"/>
                <a:gd name="connsiteY1" fmla="*/ 738519 h 751542"/>
                <a:gd name="connsiteX2" fmla="*/ 0 w 1634251"/>
                <a:gd name="connsiteY2" fmla="*/ 0 h 751542"/>
                <a:gd name="connsiteX0" fmla="*/ 1634251 w 1634251"/>
                <a:gd name="connsiteY0" fmla="*/ 736489 h 751542"/>
                <a:gd name="connsiteX1" fmla="*/ 1002527 w 1634251"/>
                <a:gd name="connsiteY1" fmla="*/ 738519 h 751542"/>
                <a:gd name="connsiteX2" fmla="*/ 0 w 1634251"/>
                <a:gd name="connsiteY2" fmla="*/ 0 h 751542"/>
              </a:gdLst>
              <a:ahLst/>
              <a:cxnLst>
                <a:cxn ang="0">
                  <a:pos x="connsiteX0" y="connsiteY0"/>
                </a:cxn>
                <a:cxn ang="0">
                  <a:pos x="connsiteX1" y="connsiteY1"/>
                </a:cxn>
                <a:cxn ang="0">
                  <a:pos x="connsiteX2" y="connsiteY2"/>
                </a:cxn>
              </a:cxnLst>
              <a:rect l="l" t="t" r="r" b="b"/>
              <a:pathLst>
                <a:path w="1634251" h="751542">
                  <a:moveTo>
                    <a:pt x="1634251" y="736489"/>
                  </a:moveTo>
                  <a:cubicBezTo>
                    <a:pt x="1214104" y="500894"/>
                    <a:pt x="1247079" y="653377"/>
                    <a:pt x="1002527" y="738519"/>
                  </a:cubicBezTo>
                  <a:cubicBezTo>
                    <a:pt x="730772" y="833132"/>
                    <a:pt x="539972" y="394397"/>
                    <a:pt x="0" y="0"/>
                  </a:cubicBezTo>
                </a:path>
              </a:pathLst>
            </a:custGeom>
            <a:noFill/>
            <a:ln>
              <a:solidFill>
                <a:schemeClr val="tx1"/>
              </a:solidFill>
              <a:prstDash val="sysDash"/>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3" name="Freeform 22"/>
            <p:cNvSpPr/>
            <p:nvPr/>
          </p:nvSpPr>
          <p:spPr>
            <a:xfrm>
              <a:off x="324386" y="2795589"/>
              <a:ext cx="1036764" cy="534987"/>
            </a:xfrm>
            <a:custGeom>
              <a:avLst/>
              <a:gdLst>
                <a:gd name="connsiteX0" fmla="*/ 1018408 w 1018408"/>
                <a:gd name="connsiteY0" fmla="*/ 169012 h 169012"/>
                <a:gd name="connsiteX1" fmla="*/ 0 w 1018408"/>
                <a:gd name="connsiteY1" fmla="*/ 0 h 169012"/>
                <a:gd name="connsiteX0" fmla="*/ 1018408 w 1018408"/>
                <a:gd name="connsiteY0" fmla="*/ 169012 h 169012"/>
                <a:gd name="connsiteX1" fmla="*/ 502703 w 1018408"/>
                <a:gd name="connsiteY1" fmla="*/ 108341 h 169012"/>
                <a:gd name="connsiteX2" fmla="*/ 0 w 1018408"/>
                <a:gd name="connsiteY2" fmla="*/ 0 h 169012"/>
                <a:gd name="connsiteX0" fmla="*/ 905733 w 905733"/>
                <a:gd name="connsiteY0" fmla="*/ 463700 h 463700"/>
                <a:gd name="connsiteX1" fmla="*/ 502703 w 905733"/>
                <a:gd name="connsiteY1" fmla="*/ 108341 h 463700"/>
                <a:gd name="connsiteX2" fmla="*/ 0 w 905733"/>
                <a:gd name="connsiteY2" fmla="*/ 0 h 463700"/>
                <a:gd name="connsiteX0" fmla="*/ 905733 w 905733"/>
                <a:gd name="connsiteY0" fmla="*/ 463700 h 463700"/>
                <a:gd name="connsiteX1" fmla="*/ 502703 w 905733"/>
                <a:gd name="connsiteY1" fmla="*/ 108341 h 463700"/>
                <a:gd name="connsiteX2" fmla="*/ 0 w 905733"/>
                <a:gd name="connsiteY2" fmla="*/ 0 h 463700"/>
                <a:gd name="connsiteX0" fmla="*/ 1053077 w 1053077"/>
                <a:gd name="connsiteY0" fmla="*/ 281687 h 281687"/>
                <a:gd name="connsiteX1" fmla="*/ 502703 w 1053077"/>
                <a:gd name="connsiteY1" fmla="*/ 108341 h 281687"/>
                <a:gd name="connsiteX2" fmla="*/ 0 w 1053077"/>
                <a:gd name="connsiteY2" fmla="*/ 0 h 281687"/>
                <a:gd name="connsiteX0" fmla="*/ 1053077 w 1053077"/>
                <a:gd name="connsiteY0" fmla="*/ 281687 h 410888"/>
                <a:gd name="connsiteX1" fmla="*/ 502703 w 1053077"/>
                <a:gd name="connsiteY1" fmla="*/ 108341 h 410888"/>
                <a:gd name="connsiteX2" fmla="*/ 0 w 1053077"/>
                <a:gd name="connsiteY2" fmla="*/ 0 h 410888"/>
                <a:gd name="connsiteX0" fmla="*/ 1053077 w 1053077"/>
                <a:gd name="connsiteY0" fmla="*/ 281687 h 425111"/>
                <a:gd name="connsiteX1" fmla="*/ 524372 w 1053077"/>
                <a:gd name="connsiteY1" fmla="*/ 182013 h 425111"/>
                <a:gd name="connsiteX2" fmla="*/ 0 w 1053077"/>
                <a:gd name="connsiteY2" fmla="*/ 0 h 425111"/>
                <a:gd name="connsiteX0" fmla="*/ 1053077 w 1053077"/>
                <a:gd name="connsiteY0" fmla="*/ 281687 h 431833"/>
                <a:gd name="connsiteX1" fmla="*/ 524372 w 1053077"/>
                <a:gd name="connsiteY1" fmla="*/ 182013 h 431833"/>
                <a:gd name="connsiteX2" fmla="*/ 0 w 1053077"/>
                <a:gd name="connsiteY2" fmla="*/ 0 h 431833"/>
                <a:gd name="connsiteX0" fmla="*/ 1053077 w 1053077"/>
                <a:gd name="connsiteY0" fmla="*/ 281687 h 483262"/>
                <a:gd name="connsiteX1" fmla="*/ 528705 w 1053077"/>
                <a:gd name="connsiteY1" fmla="*/ 351025 h 483262"/>
                <a:gd name="connsiteX2" fmla="*/ 0 w 1053077"/>
                <a:gd name="connsiteY2" fmla="*/ 0 h 483262"/>
                <a:gd name="connsiteX0" fmla="*/ 1053077 w 1053077"/>
                <a:gd name="connsiteY0" fmla="*/ 281687 h 491676"/>
                <a:gd name="connsiteX1" fmla="*/ 528705 w 1053077"/>
                <a:gd name="connsiteY1" fmla="*/ 351025 h 491676"/>
                <a:gd name="connsiteX2" fmla="*/ 0 w 1053077"/>
                <a:gd name="connsiteY2" fmla="*/ 0 h 491676"/>
                <a:gd name="connsiteX0" fmla="*/ 1027075 w 1027075"/>
                <a:gd name="connsiteY0" fmla="*/ 273020 h 466724"/>
                <a:gd name="connsiteX1" fmla="*/ 528705 w 1027075"/>
                <a:gd name="connsiteY1" fmla="*/ 351025 h 466724"/>
                <a:gd name="connsiteX2" fmla="*/ 0 w 1027075"/>
                <a:gd name="connsiteY2" fmla="*/ 0 h 466724"/>
                <a:gd name="connsiteX0" fmla="*/ 1027075 w 1027075"/>
                <a:gd name="connsiteY0" fmla="*/ 273020 h 476221"/>
                <a:gd name="connsiteX1" fmla="*/ 528705 w 1027075"/>
                <a:gd name="connsiteY1" fmla="*/ 351025 h 476221"/>
                <a:gd name="connsiteX2" fmla="*/ 0 w 1027075"/>
                <a:gd name="connsiteY2" fmla="*/ 0 h 476221"/>
                <a:gd name="connsiteX0" fmla="*/ 1027075 w 1027075"/>
                <a:gd name="connsiteY0" fmla="*/ 273020 h 483303"/>
                <a:gd name="connsiteX1" fmla="*/ 528705 w 1027075"/>
                <a:gd name="connsiteY1" fmla="*/ 351025 h 483303"/>
                <a:gd name="connsiteX2" fmla="*/ 0 w 1027075"/>
                <a:gd name="connsiteY2" fmla="*/ 0 h 483303"/>
                <a:gd name="connsiteX0" fmla="*/ 1035742 w 1035742"/>
                <a:gd name="connsiteY0" fmla="*/ 385695 h 585219"/>
                <a:gd name="connsiteX1" fmla="*/ 537372 w 1035742"/>
                <a:gd name="connsiteY1" fmla="*/ 463700 h 585219"/>
                <a:gd name="connsiteX2" fmla="*/ 0 w 1035742"/>
                <a:gd name="connsiteY2" fmla="*/ 0 h 585219"/>
                <a:gd name="connsiteX0" fmla="*/ 1035742 w 1035742"/>
                <a:gd name="connsiteY0" fmla="*/ 385695 h 585219"/>
                <a:gd name="connsiteX1" fmla="*/ 537372 w 1035742"/>
                <a:gd name="connsiteY1" fmla="*/ 463700 h 585219"/>
                <a:gd name="connsiteX2" fmla="*/ 0 w 1035742"/>
                <a:gd name="connsiteY2" fmla="*/ 0 h 585219"/>
                <a:gd name="connsiteX0" fmla="*/ 1035742 w 1035742"/>
                <a:gd name="connsiteY0" fmla="*/ 385695 h 572356"/>
                <a:gd name="connsiteX1" fmla="*/ 567707 w 1035742"/>
                <a:gd name="connsiteY1" fmla="*/ 429031 h 572356"/>
                <a:gd name="connsiteX2" fmla="*/ 0 w 1035742"/>
                <a:gd name="connsiteY2" fmla="*/ 0 h 572356"/>
                <a:gd name="connsiteX0" fmla="*/ 1035742 w 1035742"/>
                <a:gd name="connsiteY0" fmla="*/ 385695 h 587544"/>
                <a:gd name="connsiteX1" fmla="*/ 567707 w 1035742"/>
                <a:gd name="connsiteY1" fmla="*/ 429031 h 587544"/>
                <a:gd name="connsiteX2" fmla="*/ 0 w 1035742"/>
                <a:gd name="connsiteY2" fmla="*/ 0 h 587544"/>
                <a:gd name="connsiteX0" fmla="*/ 1035742 w 1035742"/>
                <a:gd name="connsiteY0" fmla="*/ 385695 h 554297"/>
                <a:gd name="connsiteX1" fmla="*/ 524371 w 1035742"/>
                <a:gd name="connsiteY1" fmla="*/ 329357 h 554297"/>
                <a:gd name="connsiteX2" fmla="*/ 0 w 1035742"/>
                <a:gd name="connsiteY2" fmla="*/ 0 h 554297"/>
                <a:gd name="connsiteX0" fmla="*/ 1035742 w 1035742"/>
                <a:gd name="connsiteY0" fmla="*/ 385695 h 508212"/>
                <a:gd name="connsiteX1" fmla="*/ 524371 w 1035742"/>
                <a:gd name="connsiteY1" fmla="*/ 329357 h 508212"/>
                <a:gd name="connsiteX2" fmla="*/ 0 w 1035742"/>
                <a:gd name="connsiteY2" fmla="*/ 0 h 508212"/>
                <a:gd name="connsiteX0" fmla="*/ 1035742 w 1035742"/>
                <a:gd name="connsiteY0" fmla="*/ 385695 h 540847"/>
                <a:gd name="connsiteX1" fmla="*/ 524371 w 1035742"/>
                <a:gd name="connsiteY1" fmla="*/ 329357 h 540847"/>
                <a:gd name="connsiteX2" fmla="*/ 0 w 1035742"/>
                <a:gd name="connsiteY2" fmla="*/ 0 h 540847"/>
                <a:gd name="connsiteX0" fmla="*/ 1035742 w 1035742"/>
                <a:gd name="connsiteY0" fmla="*/ 385695 h 534866"/>
                <a:gd name="connsiteX1" fmla="*/ 463700 w 1035742"/>
                <a:gd name="connsiteY1" fmla="*/ 307689 h 534866"/>
                <a:gd name="connsiteX2" fmla="*/ 0 w 1035742"/>
                <a:gd name="connsiteY2" fmla="*/ 0 h 534866"/>
              </a:gdLst>
              <a:ahLst/>
              <a:cxnLst>
                <a:cxn ang="0">
                  <a:pos x="connsiteX0" y="connsiteY0"/>
                </a:cxn>
                <a:cxn ang="0">
                  <a:pos x="connsiteX1" y="connsiteY1"/>
                </a:cxn>
                <a:cxn ang="0">
                  <a:pos x="connsiteX2" y="connsiteY2"/>
                </a:cxn>
              </a:cxnLst>
              <a:rect l="l" t="t" r="r" b="b"/>
              <a:pathLst>
                <a:path w="1035742" h="534866">
                  <a:moveTo>
                    <a:pt x="1035742" y="385695"/>
                  </a:moveTo>
                  <a:cubicBezTo>
                    <a:pt x="791614" y="709275"/>
                    <a:pt x="607607" y="422676"/>
                    <a:pt x="463700" y="307689"/>
                  </a:cubicBezTo>
                  <a:cubicBezTo>
                    <a:pt x="312744" y="187069"/>
                    <a:pt x="342358" y="200792"/>
                    <a:pt x="0" y="0"/>
                  </a:cubicBezTo>
                </a:path>
              </a:pathLst>
            </a:custGeom>
            <a:noFill/>
            <a:ln>
              <a:solidFill>
                <a:srgbClr val="FF0000"/>
              </a:solidFill>
              <a:prstDash val="sysDash"/>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4" name="Freeform 23"/>
            <p:cNvSpPr/>
            <p:nvPr/>
          </p:nvSpPr>
          <p:spPr>
            <a:xfrm>
              <a:off x="332324" y="2803526"/>
              <a:ext cx="1252691" cy="735013"/>
            </a:xfrm>
            <a:custGeom>
              <a:avLst/>
              <a:gdLst>
                <a:gd name="connsiteX0" fmla="*/ 1018408 w 1018408"/>
                <a:gd name="connsiteY0" fmla="*/ 169012 h 169012"/>
                <a:gd name="connsiteX1" fmla="*/ 0 w 1018408"/>
                <a:gd name="connsiteY1" fmla="*/ 0 h 169012"/>
                <a:gd name="connsiteX0" fmla="*/ 1018408 w 1018408"/>
                <a:gd name="connsiteY0" fmla="*/ 169012 h 169012"/>
                <a:gd name="connsiteX1" fmla="*/ 502703 w 1018408"/>
                <a:gd name="connsiteY1" fmla="*/ 108341 h 169012"/>
                <a:gd name="connsiteX2" fmla="*/ 0 w 1018408"/>
                <a:gd name="connsiteY2" fmla="*/ 0 h 169012"/>
                <a:gd name="connsiteX0" fmla="*/ 905733 w 905733"/>
                <a:gd name="connsiteY0" fmla="*/ 463700 h 463700"/>
                <a:gd name="connsiteX1" fmla="*/ 502703 w 905733"/>
                <a:gd name="connsiteY1" fmla="*/ 108341 h 463700"/>
                <a:gd name="connsiteX2" fmla="*/ 0 w 905733"/>
                <a:gd name="connsiteY2" fmla="*/ 0 h 463700"/>
                <a:gd name="connsiteX0" fmla="*/ 905733 w 905733"/>
                <a:gd name="connsiteY0" fmla="*/ 463700 h 463700"/>
                <a:gd name="connsiteX1" fmla="*/ 502703 w 905733"/>
                <a:gd name="connsiteY1" fmla="*/ 108341 h 463700"/>
                <a:gd name="connsiteX2" fmla="*/ 0 w 905733"/>
                <a:gd name="connsiteY2" fmla="*/ 0 h 463700"/>
                <a:gd name="connsiteX0" fmla="*/ 1053077 w 1053077"/>
                <a:gd name="connsiteY0" fmla="*/ 281687 h 281687"/>
                <a:gd name="connsiteX1" fmla="*/ 502703 w 1053077"/>
                <a:gd name="connsiteY1" fmla="*/ 108341 h 281687"/>
                <a:gd name="connsiteX2" fmla="*/ 0 w 1053077"/>
                <a:gd name="connsiteY2" fmla="*/ 0 h 281687"/>
                <a:gd name="connsiteX0" fmla="*/ 1053077 w 1053077"/>
                <a:gd name="connsiteY0" fmla="*/ 281687 h 410888"/>
                <a:gd name="connsiteX1" fmla="*/ 502703 w 1053077"/>
                <a:gd name="connsiteY1" fmla="*/ 108341 h 410888"/>
                <a:gd name="connsiteX2" fmla="*/ 0 w 1053077"/>
                <a:gd name="connsiteY2" fmla="*/ 0 h 410888"/>
                <a:gd name="connsiteX0" fmla="*/ 1053077 w 1053077"/>
                <a:gd name="connsiteY0" fmla="*/ 281687 h 425111"/>
                <a:gd name="connsiteX1" fmla="*/ 524372 w 1053077"/>
                <a:gd name="connsiteY1" fmla="*/ 182013 h 425111"/>
                <a:gd name="connsiteX2" fmla="*/ 0 w 1053077"/>
                <a:gd name="connsiteY2" fmla="*/ 0 h 425111"/>
                <a:gd name="connsiteX0" fmla="*/ 1053077 w 1053077"/>
                <a:gd name="connsiteY0" fmla="*/ 281687 h 431833"/>
                <a:gd name="connsiteX1" fmla="*/ 524372 w 1053077"/>
                <a:gd name="connsiteY1" fmla="*/ 182013 h 431833"/>
                <a:gd name="connsiteX2" fmla="*/ 0 w 1053077"/>
                <a:gd name="connsiteY2" fmla="*/ 0 h 431833"/>
                <a:gd name="connsiteX0" fmla="*/ 1053077 w 1053077"/>
                <a:gd name="connsiteY0" fmla="*/ 281687 h 483262"/>
                <a:gd name="connsiteX1" fmla="*/ 528705 w 1053077"/>
                <a:gd name="connsiteY1" fmla="*/ 351025 h 483262"/>
                <a:gd name="connsiteX2" fmla="*/ 0 w 1053077"/>
                <a:gd name="connsiteY2" fmla="*/ 0 h 483262"/>
                <a:gd name="connsiteX0" fmla="*/ 1053077 w 1053077"/>
                <a:gd name="connsiteY0" fmla="*/ 281687 h 491676"/>
                <a:gd name="connsiteX1" fmla="*/ 528705 w 1053077"/>
                <a:gd name="connsiteY1" fmla="*/ 351025 h 491676"/>
                <a:gd name="connsiteX2" fmla="*/ 0 w 1053077"/>
                <a:gd name="connsiteY2" fmla="*/ 0 h 491676"/>
                <a:gd name="connsiteX0" fmla="*/ 1027075 w 1027075"/>
                <a:gd name="connsiteY0" fmla="*/ 273020 h 466724"/>
                <a:gd name="connsiteX1" fmla="*/ 528705 w 1027075"/>
                <a:gd name="connsiteY1" fmla="*/ 351025 h 466724"/>
                <a:gd name="connsiteX2" fmla="*/ 0 w 1027075"/>
                <a:gd name="connsiteY2" fmla="*/ 0 h 466724"/>
                <a:gd name="connsiteX0" fmla="*/ 1027075 w 1027075"/>
                <a:gd name="connsiteY0" fmla="*/ 273020 h 476221"/>
                <a:gd name="connsiteX1" fmla="*/ 528705 w 1027075"/>
                <a:gd name="connsiteY1" fmla="*/ 351025 h 476221"/>
                <a:gd name="connsiteX2" fmla="*/ 0 w 1027075"/>
                <a:gd name="connsiteY2" fmla="*/ 0 h 476221"/>
                <a:gd name="connsiteX0" fmla="*/ 1027075 w 1027075"/>
                <a:gd name="connsiteY0" fmla="*/ 273020 h 483303"/>
                <a:gd name="connsiteX1" fmla="*/ 528705 w 1027075"/>
                <a:gd name="connsiteY1" fmla="*/ 351025 h 483303"/>
                <a:gd name="connsiteX2" fmla="*/ 0 w 1027075"/>
                <a:gd name="connsiteY2" fmla="*/ 0 h 483303"/>
                <a:gd name="connsiteX0" fmla="*/ 1035742 w 1035742"/>
                <a:gd name="connsiteY0" fmla="*/ 385695 h 585219"/>
                <a:gd name="connsiteX1" fmla="*/ 537372 w 1035742"/>
                <a:gd name="connsiteY1" fmla="*/ 463700 h 585219"/>
                <a:gd name="connsiteX2" fmla="*/ 0 w 1035742"/>
                <a:gd name="connsiteY2" fmla="*/ 0 h 585219"/>
                <a:gd name="connsiteX0" fmla="*/ 1035742 w 1035742"/>
                <a:gd name="connsiteY0" fmla="*/ 385695 h 585219"/>
                <a:gd name="connsiteX1" fmla="*/ 537372 w 1035742"/>
                <a:gd name="connsiteY1" fmla="*/ 463700 h 585219"/>
                <a:gd name="connsiteX2" fmla="*/ 0 w 1035742"/>
                <a:gd name="connsiteY2" fmla="*/ 0 h 585219"/>
                <a:gd name="connsiteX0" fmla="*/ 1035742 w 1035742"/>
                <a:gd name="connsiteY0" fmla="*/ 385695 h 572356"/>
                <a:gd name="connsiteX1" fmla="*/ 567707 w 1035742"/>
                <a:gd name="connsiteY1" fmla="*/ 429031 h 572356"/>
                <a:gd name="connsiteX2" fmla="*/ 0 w 1035742"/>
                <a:gd name="connsiteY2" fmla="*/ 0 h 572356"/>
                <a:gd name="connsiteX0" fmla="*/ 1035742 w 1035742"/>
                <a:gd name="connsiteY0" fmla="*/ 385695 h 587544"/>
                <a:gd name="connsiteX1" fmla="*/ 567707 w 1035742"/>
                <a:gd name="connsiteY1" fmla="*/ 429031 h 587544"/>
                <a:gd name="connsiteX2" fmla="*/ 0 w 1035742"/>
                <a:gd name="connsiteY2" fmla="*/ 0 h 587544"/>
                <a:gd name="connsiteX0" fmla="*/ 1035742 w 1035742"/>
                <a:gd name="connsiteY0" fmla="*/ 385695 h 554297"/>
                <a:gd name="connsiteX1" fmla="*/ 524371 w 1035742"/>
                <a:gd name="connsiteY1" fmla="*/ 329357 h 554297"/>
                <a:gd name="connsiteX2" fmla="*/ 0 w 1035742"/>
                <a:gd name="connsiteY2" fmla="*/ 0 h 554297"/>
                <a:gd name="connsiteX0" fmla="*/ 1035742 w 1035742"/>
                <a:gd name="connsiteY0" fmla="*/ 385695 h 508212"/>
                <a:gd name="connsiteX1" fmla="*/ 524371 w 1035742"/>
                <a:gd name="connsiteY1" fmla="*/ 329357 h 508212"/>
                <a:gd name="connsiteX2" fmla="*/ 0 w 1035742"/>
                <a:gd name="connsiteY2" fmla="*/ 0 h 508212"/>
                <a:gd name="connsiteX0" fmla="*/ 1035742 w 1035742"/>
                <a:gd name="connsiteY0" fmla="*/ 385695 h 540847"/>
                <a:gd name="connsiteX1" fmla="*/ 524371 w 1035742"/>
                <a:gd name="connsiteY1" fmla="*/ 329357 h 540847"/>
                <a:gd name="connsiteX2" fmla="*/ 0 w 1035742"/>
                <a:gd name="connsiteY2" fmla="*/ 0 h 540847"/>
                <a:gd name="connsiteX0" fmla="*/ 1035742 w 1035742"/>
                <a:gd name="connsiteY0" fmla="*/ 385695 h 534866"/>
                <a:gd name="connsiteX1" fmla="*/ 463700 w 1035742"/>
                <a:gd name="connsiteY1" fmla="*/ 307689 h 534866"/>
                <a:gd name="connsiteX2" fmla="*/ 0 w 1035742"/>
                <a:gd name="connsiteY2" fmla="*/ 0 h 534866"/>
                <a:gd name="connsiteX0" fmla="*/ 1213422 w 1213422"/>
                <a:gd name="connsiteY0" fmla="*/ 624046 h 726641"/>
                <a:gd name="connsiteX1" fmla="*/ 463700 w 1213422"/>
                <a:gd name="connsiteY1" fmla="*/ 307689 h 726641"/>
                <a:gd name="connsiteX2" fmla="*/ 0 w 1213422"/>
                <a:gd name="connsiteY2" fmla="*/ 0 h 726641"/>
                <a:gd name="connsiteX0" fmla="*/ 1213422 w 1213422"/>
                <a:gd name="connsiteY0" fmla="*/ 624046 h 625819"/>
                <a:gd name="connsiteX1" fmla="*/ 463700 w 1213422"/>
                <a:gd name="connsiteY1" fmla="*/ 307689 h 625819"/>
                <a:gd name="connsiteX2" fmla="*/ 0 w 1213422"/>
                <a:gd name="connsiteY2" fmla="*/ 0 h 625819"/>
                <a:gd name="connsiteX0" fmla="*/ 1213422 w 1213422"/>
                <a:gd name="connsiteY0" fmla="*/ 624046 h 626417"/>
                <a:gd name="connsiteX1" fmla="*/ 459367 w 1213422"/>
                <a:gd name="connsiteY1" fmla="*/ 372694 h 626417"/>
                <a:gd name="connsiteX2" fmla="*/ 0 w 1213422"/>
                <a:gd name="connsiteY2" fmla="*/ 0 h 626417"/>
                <a:gd name="connsiteX0" fmla="*/ 1213422 w 1213422"/>
                <a:gd name="connsiteY0" fmla="*/ 624046 h 627440"/>
                <a:gd name="connsiteX1" fmla="*/ 459367 w 1213422"/>
                <a:gd name="connsiteY1" fmla="*/ 372694 h 627440"/>
                <a:gd name="connsiteX2" fmla="*/ 0 w 1213422"/>
                <a:gd name="connsiteY2" fmla="*/ 0 h 627440"/>
                <a:gd name="connsiteX0" fmla="*/ 1252424 w 1252424"/>
                <a:gd name="connsiteY0" fmla="*/ 732387 h 734995"/>
                <a:gd name="connsiteX1" fmla="*/ 498369 w 1252424"/>
                <a:gd name="connsiteY1" fmla="*/ 481035 h 734995"/>
                <a:gd name="connsiteX2" fmla="*/ 0 w 1252424"/>
                <a:gd name="connsiteY2" fmla="*/ 0 h 734995"/>
                <a:gd name="connsiteX0" fmla="*/ 1252424 w 1252424"/>
                <a:gd name="connsiteY0" fmla="*/ 732387 h 733863"/>
                <a:gd name="connsiteX1" fmla="*/ 515703 w 1252424"/>
                <a:gd name="connsiteY1" fmla="*/ 346692 h 733863"/>
                <a:gd name="connsiteX2" fmla="*/ 0 w 1252424"/>
                <a:gd name="connsiteY2" fmla="*/ 0 h 733863"/>
                <a:gd name="connsiteX0" fmla="*/ 1252424 w 1252424"/>
                <a:gd name="connsiteY0" fmla="*/ 732387 h 733950"/>
                <a:gd name="connsiteX1" fmla="*/ 515703 w 1252424"/>
                <a:gd name="connsiteY1" fmla="*/ 346692 h 733950"/>
                <a:gd name="connsiteX2" fmla="*/ 0 w 1252424"/>
                <a:gd name="connsiteY2" fmla="*/ 0 h 733950"/>
                <a:gd name="connsiteX0" fmla="*/ 1252424 w 1252424"/>
                <a:gd name="connsiteY0" fmla="*/ 732387 h 734023"/>
                <a:gd name="connsiteX1" fmla="*/ 528704 w 1252424"/>
                <a:gd name="connsiteY1" fmla="*/ 359693 h 734023"/>
                <a:gd name="connsiteX2" fmla="*/ 0 w 1252424"/>
                <a:gd name="connsiteY2" fmla="*/ 0 h 734023"/>
              </a:gdLst>
              <a:ahLst/>
              <a:cxnLst>
                <a:cxn ang="0">
                  <a:pos x="connsiteX0" y="connsiteY0"/>
                </a:cxn>
                <a:cxn ang="0">
                  <a:pos x="connsiteX1" y="connsiteY1"/>
                </a:cxn>
                <a:cxn ang="0">
                  <a:pos x="connsiteX2" y="connsiteY2"/>
                </a:cxn>
              </a:cxnLst>
              <a:rect l="l" t="t" r="r" b="b"/>
              <a:pathLst>
                <a:path w="1252424" h="734023">
                  <a:moveTo>
                    <a:pt x="1252424" y="732387"/>
                  </a:moveTo>
                  <a:cubicBezTo>
                    <a:pt x="960626" y="756945"/>
                    <a:pt x="702772" y="499091"/>
                    <a:pt x="528704" y="359693"/>
                  </a:cubicBezTo>
                  <a:cubicBezTo>
                    <a:pt x="339960" y="208542"/>
                    <a:pt x="342358" y="200792"/>
                    <a:pt x="0" y="0"/>
                  </a:cubicBezTo>
                </a:path>
              </a:pathLst>
            </a:custGeom>
            <a:noFill/>
            <a:ln>
              <a:solidFill>
                <a:srgbClr val="FF0000"/>
              </a:solidFill>
              <a:prstDash val="sysDash"/>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5" name="Freeform 24"/>
            <p:cNvSpPr/>
            <p:nvPr/>
          </p:nvSpPr>
          <p:spPr>
            <a:xfrm>
              <a:off x="346614" y="2816226"/>
              <a:ext cx="576333" cy="2698750"/>
            </a:xfrm>
            <a:custGeom>
              <a:avLst/>
              <a:gdLst>
                <a:gd name="connsiteX0" fmla="*/ 1018408 w 1018408"/>
                <a:gd name="connsiteY0" fmla="*/ 169012 h 169012"/>
                <a:gd name="connsiteX1" fmla="*/ 0 w 1018408"/>
                <a:gd name="connsiteY1" fmla="*/ 0 h 169012"/>
                <a:gd name="connsiteX0" fmla="*/ 1018408 w 1018408"/>
                <a:gd name="connsiteY0" fmla="*/ 169012 h 169012"/>
                <a:gd name="connsiteX1" fmla="*/ 502703 w 1018408"/>
                <a:gd name="connsiteY1" fmla="*/ 108341 h 169012"/>
                <a:gd name="connsiteX2" fmla="*/ 0 w 1018408"/>
                <a:gd name="connsiteY2" fmla="*/ 0 h 169012"/>
                <a:gd name="connsiteX0" fmla="*/ 905733 w 905733"/>
                <a:gd name="connsiteY0" fmla="*/ 463700 h 463700"/>
                <a:gd name="connsiteX1" fmla="*/ 502703 w 905733"/>
                <a:gd name="connsiteY1" fmla="*/ 108341 h 463700"/>
                <a:gd name="connsiteX2" fmla="*/ 0 w 905733"/>
                <a:gd name="connsiteY2" fmla="*/ 0 h 463700"/>
                <a:gd name="connsiteX0" fmla="*/ 905733 w 905733"/>
                <a:gd name="connsiteY0" fmla="*/ 463700 h 463700"/>
                <a:gd name="connsiteX1" fmla="*/ 502703 w 905733"/>
                <a:gd name="connsiteY1" fmla="*/ 108341 h 463700"/>
                <a:gd name="connsiteX2" fmla="*/ 0 w 905733"/>
                <a:gd name="connsiteY2" fmla="*/ 0 h 463700"/>
                <a:gd name="connsiteX0" fmla="*/ 1053077 w 1053077"/>
                <a:gd name="connsiteY0" fmla="*/ 281687 h 281687"/>
                <a:gd name="connsiteX1" fmla="*/ 502703 w 1053077"/>
                <a:gd name="connsiteY1" fmla="*/ 108341 h 281687"/>
                <a:gd name="connsiteX2" fmla="*/ 0 w 1053077"/>
                <a:gd name="connsiteY2" fmla="*/ 0 h 281687"/>
                <a:gd name="connsiteX0" fmla="*/ 1053077 w 1053077"/>
                <a:gd name="connsiteY0" fmla="*/ 281687 h 410888"/>
                <a:gd name="connsiteX1" fmla="*/ 502703 w 1053077"/>
                <a:gd name="connsiteY1" fmla="*/ 108341 h 410888"/>
                <a:gd name="connsiteX2" fmla="*/ 0 w 1053077"/>
                <a:gd name="connsiteY2" fmla="*/ 0 h 410888"/>
                <a:gd name="connsiteX0" fmla="*/ 1053077 w 1053077"/>
                <a:gd name="connsiteY0" fmla="*/ 281687 h 425111"/>
                <a:gd name="connsiteX1" fmla="*/ 524372 w 1053077"/>
                <a:gd name="connsiteY1" fmla="*/ 182013 h 425111"/>
                <a:gd name="connsiteX2" fmla="*/ 0 w 1053077"/>
                <a:gd name="connsiteY2" fmla="*/ 0 h 425111"/>
                <a:gd name="connsiteX0" fmla="*/ 1053077 w 1053077"/>
                <a:gd name="connsiteY0" fmla="*/ 281687 h 431833"/>
                <a:gd name="connsiteX1" fmla="*/ 524372 w 1053077"/>
                <a:gd name="connsiteY1" fmla="*/ 182013 h 431833"/>
                <a:gd name="connsiteX2" fmla="*/ 0 w 1053077"/>
                <a:gd name="connsiteY2" fmla="*/ 0 h 431833"/>
                <a:gd name="connsiteX0" fmla="*/ 1053077 w 1053077"/>
                <a:gd name="connsiteY0" fmla="*/ 281687 h 483262"/>
                <a:gd name="connsiteX1" fmla="*/ 528705 w 1053077"/>
                <a:gd name="connsiteY1" fmla="*/ 351025 h 483262"/>
                <a:gd name="connsiteX2" fmla="*/ 0 w 1053077"/>
                <a:gd name="connsiteY2" fmla="*/ 0 h 483262"/>
                <a:gd name="connsiteX0" fmla="*/ 1053077 w 1053077"/>
                <a:gd name="connsiteY0" fmla="*/ 281687 h 491676"/>
                <a:gd name="connsiteX1" fmla="*/ 528705 w 1053077"/>
                <a:gd name="connsiteY1" fmla="*/ 351025 h 491676"/>
                <a:gd name="connsiteX2" fmla="*/ 0 w 1053077"/>
                <a:gd name="connsiteY2" fmla="*/ 0 h 491676"/>
                <a:gd name="connsiteX0" fmla="*/ 1027075 w 1027075"/>
                <a:gd name="connsiteY0" fmla="*/ 273020 h 466724"/>
                <a:gd name="connsiteX1" fmla="*/ 528705 w 1027075"/>
                <a:gd name="connsiteY1" fmla="*/ 351025 h 466724"/>
                <a:gd name="connsiteX2" fmla="*/ 0 w 1027075"/>
                <a:gd name="connsiteY2" fmla="*/ 0 h 466724"/>
                <a:gd name="connsiteX0" fmla="*/ 1027075 w 1027075"/>
                <a:gd name="connsiteY0" fmla="*/ 273020 h 476221"/>
                <a:gd name="connsiteX1" fmla="*/ 528705 w 1027075"/>
                <a:gd name="connsiteY1" fmla="*/ 351025 h 476221"/>
                <a:gd name="connsiteX2" fmla="*/ 0 w 1027075"/>
                <a:gd name="connsiteY2" fmla="*/ 0 h 476221"/>
                <a:gd name="connsiteX0" fmla="*/ 1027075 w 1027075"/>
                <a:gd name="connsiteY0" fmla="*/ 273020 h 483303"/>
                <a:gd name="connsiteX1" fmla="*/ 528705 w 1027075"/>
                <a:gd name="connsiteY1" fmla="*/ 351025 h 483303"/>
                <a:gd name="connsiteX2" fmla="*/ 0 w 1027075"/>
                <a:gd name="connsiteY2" fmla="*/ 0 h 483303"/>
                <a:gd name="connsiteX0" fmla="*/ 1035742 w 1035742"/>
                <a:gd name="connsiteY0" fmla="*/ 385695 h 585219"/>
                <a:gd name="connsiteX1" fmla="*/ 537372 w 1035742"/>
                <a:gd name="connsiteY1" fmla="*/ 463700 h 585219"/>
                <a:gd name="connsiteX2" fmla="*/ 0 w 1035742"/>
                <a:gd name="connsiteY2" fmla="*/ 0 h 585219"/>
                <a:gd name="connsiteX0" fmla="*/ 1035742 w 1035742"/>
                <a:gd name="connsiteY0" fmla="*/ 385695 h 585219"/>
                <a:gd name="connsiteX1" fmla="*/ 537372 w 1035742"/>
                <a:gd name="connsiteY1" fmla="*/ 463700 h 585219"/>
                <a:gd name="connsiteX2" fmla="*/ 0 w 1035742"/>
                <a:gd name="connsiteY2" fmla="*/ 0 h 585219"/>
                <a:gd name="connsiteX0" fmla="*/ 1035742 w 1035742"/>
                <a:gd name="connsiteY0" fmla="*/ 385695 h 572356"/>
                <a:gd name="connsiteX1" fmla="*/ 567707 w 1035742"/>
                <a:gd name="connsiteY1" fmla="*/ 429031 h 572356"/>
                <a:gd name="connsiteX2" fmla="*/ 0 w 1035742"/>
                <a:gd name="connsiteY2" fmla="*/ 0 h 572356"/>
                <a:gd name="connsiteX0" fmla="*/ 1035742 w 1035742"/>
                <a:gd name="connsiteY0" fmla="*/ 385695 h 587544"/>
                <a:gd name="connsiteX1" fmla="*/ 567707 w 1035742"/>
                <a:gd name="connsiteY1" fmla="*/ 429031 h 587544"/>
                <a:gd name="connsiteX2" fmla="*/ 0 w 1035742"/>
                <a:gd name="connsiteY2" fmla="*/ 0 h 587544"/>
                <a:gd name="connsiteX0" fmla="*/ 1035742 w 1035742"/>
                <a:gd name="connsiteY0" fmla="*/ 385695 h 554297"/>
                <a:gd name="connsiteX1" fmla="*/ 524371 w 1035742"/>
                <a:gd name="connsiteY1" fmla="*/ 329357 h 554297"/>
                <a:gd name="connsiteX2" fmla="*/ 0 w 1035742"/>
                <a:gd name="connsiteY2" fmla="*/ 0 h 554297"/>
                <a:gd name="connsiteX0" fmla="*/ 1035742 w 1035742"/>
                <a:gd name="connsiteY0" fmla="*/ 385695 h 508212"/>
                <a:gd name="connsiteX1" fmla="*/ 524371 w 1035742"/>
                <a:gd name="connsiteY1" fmla="*/ 329357 h 508212"/>
                <a:gd name="connsiteX2" fmla="*/ 0 w 1035742"/>
                <a:gd name="connsiteY2" fmla="*/ 0 h 508212"/>
                <a:gd name="connsiteX0" fmla="*/ 1035742 w 1035742"/>
                <a:gd name="connsiteY0" fmla="*/ 385695 h 540847"/>
                <a:gd name="connsiteX1" fmla="*/ 524371 w 1035742"/>
                <a:gd name="connsiteY1" fmla="*/ 329357 h 540847"/>
                <a:gd name="connsiteX2" fmla="*/ 0 w 1035742"/>
                <a:gd name="connsiteY2" fmla="*/ 0 h 540847"/>
                <a:gd name="connsiteX0" fmla="*/ 1035742 w 1035742"/>
                <a:gd name="connsiteY0" fmla="*/ 385695 h 534866"/>
                <a:gd name="connsiteX1" fmla="*/ 463700 w 1035742"/>
                <a:gd name="connsiteY1" fmla="*/ 307689 h 534866"/>
                <a:gd name="connsiteX2" fmla="*/ 0 w 1035742"/>
                <a:gd name="connsiteY2" fmla="*/ 0 h 534866"/>
                <a:gd name="connsiteX0" fmla="*/ 1213422 w 1213422"/>
                <a:gd name="connsiteY0" fmla="*/ 624046 h 726641"/>
                <a:gd name="connsiteX1" fmla="*/ 463700 w 1213422"/>
                <a:gd name="connsiteY1" fmla="*/ 307689 h 726641"/>
                <a:gd name="connsiteX2" fmla="*/ 0 w 1213422"/>
                <a:gd name="connsiteY2" fmla="*/ 0 h 726641"/>
                <a:gd name="connsiteX0" fmla="*/ 1213422 w 1213422"/>
                <a:gd name="connsiteY0" fmla="*/ 624046 h 625819"/>
                <a:gd name="connsiteX1" fmla="*/ 463700 w 1213422"/>
                <a:gd name="connsiteY1" fmla="*/ 307689 h 625819"/>
                <a:gd name="connsiteX2" fmla="*/ 0 w 1213422"/>
                <a:gd name="connsiteY2" fmla="*/ 0 h 625819"/>
                <a:gd name="connsiteX0" fmla="*/ 1213422 w 1213422"/>
                <a:gd name="connsiteY0" fmla="*/ 624046 h 626417"/>
                <a:gd name="connsiteX1" fmla="*/ 459367 w 1213422"/>
                <a:gd name="connsiteY1" fmla="*/ 372694 h 626417"/>
                <a:gd name="connsiteX2" fmla="*/ 0 w 1213422"/>
                <a:gd name="connsiteY2" fmla="*/ 0 h 626417"/>
                <a:gd name="connsiteX0" fmla="*/ 1213422 w 1213422"/>
                <a:gd name="connsiteY0" fmla="*/ 624046 h 627440"/>
                <a:gd name="connsiteX1" fmla="*/ 459367 w 1213422"/>
                <a:gd name="connsiteY1" fmla="*/ 372694 h 627440"/>
                <a:gd name="connsiteX2" fmla="*/ 0 w 1213422"/>
                <a:gd name="connsiteY2" fmla="*/ 0 h 627440"/>
                <a:gd name="connsiteX0" fmla="*/ 1252424 w 1252424"/>
                <a:gd name="connsiteY0" fmla="*/ 732387 h 734995"/>
                <a:gd name="connsiteX1" fmla="*/ 498369 w 1252424"/>
                <a:gd name="connsiteY1" fmla="*/ 481035 h 734995"/>
                <a:gd name="connsiteX2" fmla="*/ 0 w 1252424"/>
                <a:gd name="connsiteY2" fmla="*/ 0 h 734995"/>
                <a:gd name="connsiteX0" fmla="*/ 1252424 w 1252424"/>
                <a:gd name="connsiteY0" fmla="*/ 732387 h 733863"/>
                <a:gd name="connsiteX1" fmla="*/ 515703 w 1252424"/>
                <a:gd name="connsiteY1" fmla="*/ 346692 h 733863"/>
                <a:gd name="connsiteX2" fmla="*/ 0 w 1252424"/>
                <a:gd name="connsiteY2" fmla="*/ 0 h 733863"/>
                <a:gd name="connsiteX0" fmla="*/ 1252424 w 1252424"/>
                <a:gd name="connsiteY0" fmla="*/ 732387 h 733950"/>
                <a:gd name="connsiteX1" fmla="*/ 515703 w 1252424"/>
                <a:gd name="connsiteY1" fmla="*/ 346692 h 733950"/>
                <a:gd name="connsiteX2" fmla="*/ 0 w 1252424"/>
                <a:gd name="connsiteY2" fmla="*/ 0 h 733950"/>
                <a:gd name="connsiteX0" fmla="*/ 1252424 w 1252424"/>
                <a:gd name="connsiteY0" fmla="*/ 732387 h 734023"/>
                <a:gd name="connsiteX1" fmla="*/ 528704 w 1252424"/>
                <a:gd name="connsiteY1" fmla="*/ 359693 h 734023"/>
                <a:gd name="connsiteX2" fmla="*/ 0 w 1252424"/>
                <a:gd name="connsiteY2" fmla="*/ 0 h 734023"/>
                <a:gd name="connsiteX0" fmla="*/ 1391100 w 1391100"/>
                <a:gd name="connsiteY0" fmla="*/ 1763795 h 1767279"/>
                <a:gd name="connsiteX1" fmla="*/ 667380 w 1391100"/>
                <a:gd name="connsiteY1" fmla="*/ 1391101 h 1767279"/>
                <a:gd name="connsiteX2" fmla="*/ 0 w 1391100"/>
                <a:gd name="connsiteY2" fmla="*/ 0 h 1767279"/>
                <a:gd name="connsiteX0" fmla="*/ 1391100 w 1391100"/>
                <a:gd name="connsiteY0" fmla="*/ 1763795 h 1764287"/>
                <a:gd name="connsiteX1" fmla="*/ 723717 w 1391100"/>
                <a:gd name="connsiteY1" fmla="*/ 593710 h 1764287"/>
                <a:gd name="connsiteX2" fmla="*/ 0 w 1391100"/>
                <a:gd name="connsiteY2" fmla="*/ 0 h 1764287"/>
                <a:gd name="connsiteX0" fmla="*/ 1391100 w 1391100"/>
                <a:gd name="connsiteY0" fmla="*/ 1763795 h 1764199"/>
                <a:gd name="connsiteX1" fmla="*/ 576373 w 1391100"/>
                <a:gd name="connsiteY1" fmla="*/ 394362 h 1764199"/>
                <a:gd name="connsiteX2" fmla="*/ 0 w 1391100"/>
                <a:gd name="connsiteY2" fmla="*/ 0 h 1764199"/>
                <a:gd name="connsiteX0" fmla="*/ 1391100 w 1391100"/>
                <a:gd name="connsiteY0" fmla="*/ 1763795 h 1764180"/>
                <a:gd name="connsiteX1" fmla="*/ 576373 w 1391100"/>
                <a:gd name="connsiteY1" fmla="*/ 394362 h 1764180"/>
                <a:gd name="connsiteX2" fmla="*/ 0 w 1391100"/>
                <a:gd name="connsiteY2" fmla="*/ 0 h 1764180"/>
                <a:gd name="connsiteX0" fmla="*/ 546038 w 589769"/>
                <a:gd name="connsiteY0" fmla="*/ 2712864 h 2713101"/>
                <a:gd name="connsiteX1" fmla="*/ 576373 w 589769"/>
                <a:gd name="connsiteY1" fmla="*/ 394362 h 2713101"/>
                <a:gd name="connsiteX2" fmla="*/ 0 w 589769"/>
                <a:gd name="connsiteY2" fmla="*/ 0 h 2713101"/>
                <a:gd name="connsiteX0" fmla="*/ 546038 w 546038"/>
                <a:gd name="connsiteY0" fmla="*/ 2712864 h 2713309"/>
                <a:gd name="connsiteX1" fmla="*/ 286019 w 546038"/>
                <a:gd name="connsiteY1" fmla="*/ 1287094 h 2713309"/>
                <a:gd name="connsiteX2" fmla="*/ 0 w 546038"/>
                <a:gd name="connsiteY2" fmla="*/ 0 h 2713309"/>
                <a:gd name="connsiteX0" fmla="*/ 546038 w 546038"/>
                <a:gd name="connsiteY0" fmla="*/ 2712864 h 2713307"/>
                <a:gd name="connsiteX1" fmla="*/ 286019 w 546038"/>
                <a:gd name="connsiteY1" fmla="*/ 1287094 h 2713307"/>
                <a:gd name="connsiteX2" fmla="*/ 0 w 546038"/>
                <a:gd name="connsiteY2" fmla="*/ 0 h 2713307"/>
                <a:gd name="connsiteX0" fmla="*/ 546038 w 546038"/>
                <a:gd name="connsiteY0" fmla="*/ 2712864 h 2713307"/>
                <a:gd name="connsiteX1" fmla="*/ 286019 w 546038"/>
                <a:gd name="connsiteY1" fmla="*/ 1287094 h 2713307"/>
                <a:gd name="connsiteX2" fmla="*/ 0 w 546038"/>
                <a:gd name="connsiteY2" fmla="*/ 0 h 2713307"/>
                <a:gd name="connsiteX0" fmla="*/ 546038 w 546038"/>
                <a:gd name="connsiteY0" fmla="*/ 2712864 h 2713305"/>
                <a:gd name="connsiteX1" fmla="*/ 286019 w 546038"/>
                <a:gd name="connsiteY1" fmla="*/ 1287094 h 2713305"/>
                <a:gd name="connsiteX2" fmla="*/ 0 w 546038"/>
                <a:gd name="connsiteY2" fmla="*/ 0 h 2713305"/>
                <a:gd name="connsiteX0" fmla="*/ 567706 w 567706"/>
                <a:gd name="connsiteY0" fmla="*/ 2738866 h 2739301"/>
                <a:gd name="connsiteX1" fmla="*/ 286019 w 567706"/>
                <a:gd name="connsiteY1" fmla="*/ 1287094 h 2739301"/>
                <a:gd name="connsiteX2" fmla="*/ 0 w 567706"/>
                <a:gd name="connsiteY2" fmla="*/ 0 h 2739301"/>
                <a:gd name="connsiteX0" fmla="*/ 567706 w 567706"/>
                <a:gd name="connsiteY0" fmla="*/ 2738866 h 2738866"/>
                <a:gd name="connsiteX1" fmla="*/ 286019 w 567706"/>
                <a:gd name="connsiteY1" fmla="*/ 1287094 h 2738866"/>
                <a:gd name="connsiteX2" fmla="*/ 0 w 567706"/>
                <a:gd name="connsiteY2" fmla="*/ 0 h 2738866"/>
                <a:gd name="connsiteX0" fmla="*/ 567706 w 567706"/>
                <a:gd name="connsiteY0" fmla="*/ 2738866 h 2738866"/>
                <a:gd name="connsiteX1" fmla="*/ 286019 w 567706"/>
                <a:gd name="connsiteY1" fmla="*/ 1287094 h 2738866"/>
                <a:gd name="connsiteX2" fmla="*/ 0 w 567706"/>
                <a:gd name="connsiteY2" fmla="*/ 0 h 2738866"/>
                <a:gd name="connsiteX0" fmla="*/ 567706 w 567706"/>
                <a:gd name="connsiteY0" fmla="*/ 2738866 h 2738866"/>
                <a:gd name="connsiteX1" fmla="*/ 286019 w 567706"/>
                <a:gd name="connsiteY1" fmla="*/ 1287094 h 2738866"/>
                <a:gd name="connsiteX2" fmla="*/ 0 w 567706"/>
                <a:gd name="connsiteY2" fmla="*/ 0 h 2738866"/>
                <a:gd name="connsiteX0" fmla="*/ 567706 w 567706"/>
                <a:gd name="connsiteY0" fmla="*/ 2738866 h 2738866"/>
                <a:gd name="connsiteX1" fmla="*/ 286019 w 567706"/>
                <a:gd name="connsiteY1" fmla="*/ 1287094 h 2738866"/>
                <a:gd name="connsiteX2" fmla="*/ 0 w 567706"/>
                <a:gd name="connsiteY2" fmla="*/ 0 h 2738866"/>
                <a:gd name="connsiteX0" fmla="*/ 567706 w 567706"/>
                <a:gd name="connsiteY0" fmla="*/ 2738866 h 2738866"/>
                <a:gd name="connsiteX1" fmla="*/ 286019 w 567706"/>
                <a:gd name="connsiteY1" fmla="*/ 1287094 h 2738866"/>
                <a:gd name="connsiteX2" fmla="*/ 0 w 567706"/>
                <a:gd name="connsiteY2" fmla="*/ 0 h 2738866"/>
                <a:gd name="connsiteX0" fmla="*/ 576373 w 576373"/>
                <a:gd name="connsiteY0" fmla="*/ 2699864 h 2699864"/>
                <a:gd name="connsiteX1" fmla="*/ 286019 w 576373"/>
                <a:gd name="connsiteY1" fmla="*/ 1287094 h 2699864"/>
                <a:gd name="connsiteX2" fmla="*/ 0 w 576373"/>
                <a:gd name="connsiteY2" fmla="*/ 0 h 2699864"/>
                <a:gd name="connsiteX0" fmla="*/ 576373 w 576373"/>
                <a:gd name="connsiteY0" fmla="*/ 2699864 h 2699864"/>
                <a:gd name="connsiteX1" fmla="*/ 229682 w 576373"/>
                <a:gd name="connsiteY1" fmla="*/ 1352098 h 2699864"/>
                <a:gd name="connsiteX2" fmla="*/ 0 w 576373"/>
                <a:gd name="connsiteY2" fmla="*/ 0 h 2699864"/>
                <a:gd name="connsiteX0" fmla="*/ 576373 w 576373"/>
                <a:gd name="connsiteY0" fmla="*/ 2699864 h 2699864"/>
                <a:gd name="connsiteX1" fmla="*/ 229682 w 576373"/>
                <a:gd name="connsiteY1" fmla="*/ 1352098 h 2699864"/>
                <a:gd name="connsiteX2" fmla="*/ 0 w 576373"/>
                <a:gd name="connsiteY2" fmla="*/ 0 h 2699864"/>
                <a:gd name="connsiteX0" fmla="*/ 576373 w 576373"/>
                <a:gd name="connsiteY0" fmla="*/ 2699864 h 2699864"/>
                <a:gd name="connsiteX1" fmla="*/ 229682 w 576373"/>
                <a:gd name="connsiteY1" fmla="*/ 1352098 h 2699864"/>
                <a:gd name="connsiteX2" fmla="*/ 0 w 576373"/>
                <a:gd name="connsiteY2" fmla="*/ 0 h 2699864"/>
                <a:gd name="connsiteX0" fmla="*/ 576373 w 576373"/>
                <a:gd name="connsiteY0" fmla="*/ 2699864 h 2699864"/>
                <a:gd name="connsiteX1" fmla="*/ 229682 w 576373"/>
                <a:gd name="connsiteY1" fmla="*/ 1352098 h 2699864"/>
                <a:gd name="connsiteX2" fmla="*/ 0 w 576373"/>
                <a:gd name="connsiteY2" fmla="*/ 0 h 2699864"/>
                <a:gd name="connsiteX0" fmla="*/ 576373 w 576373"/>
                <a:gd name="connsiteY0" fmla="*/ 2699864 h 2699864"/>
                <a:gd name="connsiteX1" fmla="*/ 229682 w 576373"/>
                <a:gd name="connsiteY1" fmla="*/ 1352098 h 2699864"/>
                <a:gd name="connsiteX2" fmla="*/ 0 w 576373"/>
                <a:gd name="connsiteY2" fmla="*/ 0 h 2699864"/>
                <a:gd name="connsiteX0" fmla="*/ 576373 w 576373"/>
                <a:gd name="connsiteY0" fmla="*/ 2699864 h 2699864"/>
                <a:gd name="connsiteX1" fmla="*/ 229682 w 576373"/>
                <a:gd name="connsiteY1" fmla="*/ 1352098 h 2699864"/>
                <a:gd name="connsiteX2" fmla="*/ 0 w 576373"/>
                <a:gd name="connsiteY2" fmla="*/ 0 h 2699864"/>
                <a:gd name="connsiteX0" fmla="*/ 576373 w 576373"/>
                <a:gd name="connsiteY0" fmla="*/ 2699864 h 2699864"/>
                <a:gd name="connsiteX1" fmla="*/ 310149 w 576373"/>
                <a:gd name="connsiteY1" fmla="*/ 1527662 h 2699864"/>
                <a:gd name="connsiteX2" fmla="*/ 0 w 576373"/>
                <a:gd name="connsiteY2" fmla="*/ 0 h 2699864"/>
                <a:gd name="connsiteX0" fmla="*/ 576373 w 576373"/>
                <a:gd name="connsiteY0" fmla="*/ 2699864 h 2699864"/>
                <a:gd name="connsiteX1" fmla="*/ 310149 w 576373"/>
                <a:gd name="connsiteY1" fmla="*/ 1527662 h 2699864"/>
                <a:gd name="connsiteX2" fmla="*/ 0 w 576373"/>
                <a:gd name="connsiteY2" fmla="*/ 0 h 2699864"/>
                <a:gd name="connsiteX0" fmla="*/ 576373 w 576373"/>
                <a:gd name="connsiteY0" fmla="*/ 2699864 h 2699864"/>
                <a:gd name="connsiteX1" fmla="*/ 310149 w 576373"/>
                <a:gd name="connsiteY1" fmla="*/ 1527662 h 2699864"/>
                <a:gd name="connsiteX2" fmla="*/ 0 w 576373"/>
                <a:gd name="connsiteY2" fmla="*/ 0 h 2699864"/>
                <a:gd name="connsiteX0" fmla="*/ 576373 w 576373"/>
                <a:gd name="connsiteY0" fmla="*/ 2699864 h 2699864"/>
                <a:gd name="connsiteX1" fmla="*/ 310149 w 576373"/>
                <a:gd name="connsiteY1" fmla="*/ 1527662 h 2699864"/>
                <a:gd name="connsiteX2" fmla="*/ 0 w 576373"/>
                <a:gd name="connsiteY2" fmla="*/ 0 h 2699864"/>
                <a:gd name="connsiteX0" fmla="*/ 576373 w 576373"/>
                <a:gd name="connsiteY0" fmla="*/ 2699864 h 2699864"/>
                <a:gd name="connsiteX1" fmla="*/ 163845 w 576373"/>
                <a:gd name="connsiteY1" fmla="*/ 1483771 h 2699864"/>
                <a:gd name="connsiteX2" fmla="*/ 0 w 576373"/>
                <a:gd name="connsiteY2" fmla="*/ 0 h 2699864"/>
              </a:gdLst>
              <a:ahLst/>
              <a:cxnLst>
                <a:cxn ang="0">
                  <a:pos x="connsiteX0" y="connsiteY0"/>
                </a:cxn>
                <a:cxn ang="0">
                  <a:pos x="connsiteX1" y="connsiteY1"/>
                </a:cxn>
                <a:cxn ang="0">
                  <a:pos x="connsiteX2" y="connsiteY2"/>
                </a:cxn>
              </a:cxnLst>
              <a:rect l="l" t="t" r="r" b="b"/>
              <a:pathLst>
                <a:path w="576373" h="2699864">
                  <a:moveTo>
                    <a:pt x="576373" y="2699864"/>
                  </a:moveTo>
                  <a:cubicBezTo>
                    <a:pt x="37556" y="2412399"/>
                    <a:pt x="45540" y="1885364"/>
                    <a:pt x="163845" y="1483771"/>
                  </a:cubicBezTo>
                  <a:cubicBezTo>
                    <a:pt x="278630" y="1094127"/>
                    <a:pt x="972992" y="449196"/>
                    <a:pt x="0" y="0"/>
                  </a:cubicBezTo>
                </a:path>
              </a:pathLst>
            </a:custGeom>
            <a:noFill/>
            <a:ln>
              <a:solidFill>
                <a:srgbClr val="FF0000"/>
              </a:solidFill>
              <a:prstDash val="sysDash"/>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6" name="Freeform 25"/>
            <p:cNvSpPr/>
            <p:nvPr/>
          </p:nvSpPr>
          <p:spPr>
            <a:xfrm>
              <a:off x="1475464" y="3127376"/>
              <a:ext cx="866881" cy="658813"/>
            </a:xfrm>
            <a:custGeom>
              <a:avLst/>
              <a:gdLst>
                <a:gd name="connsiteX0" fmla="*/ 1018408 w 1018408"/>
                <a:gd name="connsiteY0" fmla="*/ 169012 h 169012"/>
                <a:gd name="connsiteX1" fmla="*/ 0 w 1018408"/>
                <a:gd name="connsiteY1" fmla="*/ 0 h 169012"/>
                <a:gd name="connsiteX0" fmla="*/ 1018408 w 1018408"/>
                <a:gd name="connsiteY0" fmla="*/ 169012 h 169012"/>
                <a:gd name="connsiteX1" fmla="*/ 502703 w 1018408"/>
                <a:gd name="connsiteY1" fmla="*/ 108341 h 169012"/>
                <a:gd name="connsiteX2" fmla="*/ 0 w 1018408"/>
                <a:gd name="connsiteY2" fmla="*/ 0 h 169012"/>
                <a:gd name="connsiteX0" fmla="*/ 905733 w 905733"/>
                <a:gd name="connsiteY0" fmla="*/ 463700 h 463700"/>
                <a:gd name="connsiteX1" fmla="*/ 502703 w 905733"/>
                <a:gd name="connsiteY1" fmla="*/ 108341 h 463700"/>
                <a:gd name="connsiteX2" fmla="*/ 0 w 905733"/>
                <a:gd name="connsiteY2" fmla="*/ 0 h 463700"/>
                <a:gd name="connsiteX0" fmla="*/ 905733 w 905733"/>
                <a:gd name="connsiteY0" fmla="*/ 463700 h 463700"/>
                <a:gd name="connsiteX1" fmla="*/ 502703 w 905733"/>
                <a:gd name="connsiteY1" fmla="*/ 108341 h 463700"/>
                <a:gd name="connsiteX2" fmla="*/ 0 w 905733"/>
                <a:gd name="connsiteY2" fmla="*/ 0 h 463700"/>
                <a:gd name="connsiteX0" fmla="*/ 1053077 w 1053077"/>
                <a:gd name="connsiteY0" fmla="*/ 281687 h 281687"/>
                <a:gd name="connsiteX1" fmla="*/ 502703 w 1053077"/>
                <a:gd name="connsiteY1" fmla="*/ 108341 h 281687"/>
                <a:gd name="connsiteX2" fmla="*/ 0 w 1053077"/>
                <a:gd name="connsiteY2" fmla="*/ 0 h 281687"/>
                <a:gd name="connsiteX0" fmla="*/ 1053077 w 1053077"/>
                <a:gd name="connsiteY0" fmla="*/ 281687 h 410888"/>
                <a:gd name="connsiteX1" fmla="*/ 502703 w 1053077"/>
                <a:gd name="connsiteY1" fmla="*/ 108341 h 410888"/>
                <a:gd name="connsiteX2" fmla="*/ 0 w 1053077"/>
                <a:gd name="connsiteY2" fmla="*/ 0 h 410888"/>
                <a:gd name="connsiteX0" fmla="*/ 1053077 w 1053077"/>
                <a:gd name="connsiteY0" fmla="*/ 281687 h 425111"/>
                <a:gd name="connsiteX1" fmla="*/ 524372 w 1053077"/>
                <a:gd name="connsiteY1" fmla="*/ 182013 h 425111"/>
                <a:gd name="connsiteX2" fmla="*/ 0 w 1053077"/>
                <a:gd name="connsiteY2" fmla="*/ 0 h 425111"/>
                <a:gd name="connsiteX0" fmla="*/ 1053077 w 1053077"/>
                <a:gd name="connsiteY0" fmla="*/ 281687 h 431833"/>
                <a:gd name="connsiteX1" fmla="*/ 524372 w 1053077"/>
                <a:gd name="connsiteY1" fmla="*/ 182013 h 431833"/>
                <a:gd name="connsiteX2" fmla="*/ 0 w 1053077"/>
                <a:gd name="connsiteY2" fmla="*/ 0 h 431833"/>
                <a:gd name="connsiteX0" fmla="*/ 1053077 w 1053077"/>
                <a:gd name="connsiteY0" fmla="*/ 281687 h 483262"/>
                <a:gd name="connsiteX1" fmla="*/ 528705 w 1053077"/>
                <a:gd name="connsiteY1" fmla="*/ 351025 h 483262"/>
                <a:gd name="connsiteX2" fmla="*/ 0 w 1053077"/>
                <a:gd name="connsiteY2" fmla="*/ 0 h 483262"/>
                <a:gd name="connsiteX0" fmla="*/ 1053077 w 1053077"/>
                <a:gd name="connsiteY0" fmla="*/ 281687 h 491676"/>
                <a:gd name="connsiteX1" fmla="*/ 528705 w 1053077"/>
                <a:gd name="connsiteY1" fmla="*/ 351025 h 491676"/>
                <a:gd name="connsiteX2" fmla="*/ 0 w 1053077"/>
                <a:gd name="connsiteY2" fmla="*/ 0 h 491676"/>
                <a:gd name="connsiteX0" fmla="*/ 1027075 w 1027075"/>
                <a:gd name="connsiteY0" fmla="*/ 273020 h 466724"/>
                <a:gd name="connsiteX1" fmla="*/ 528705 w 1027075"/>
                <a:gd name="connsiteY1" fmla="*/ 351025 h 466724"/>
                <a:gd name="connsiteX2" fmla="*/ 0 w 1027075"/>
                <a:gd name="connsiteY2" fmla="*/ 0 h 466724"/>
                <a:gd name="connsiteX0" fmla="*/ 1027075 w 1027075"/>
                <a:gd name="connsiteY0" fmla="*/ 273020 h 476221"/>
                <a:gd name="connsiteX1" fmla="*/ 528705 w 1027075"/>
                <a:gd name="connsiteY1" fmla="*/ 351025 h 476221"/>
                <a:gd name="connsiteX2" fmla="*/ 0 w 1027075"/>
                <a:gd name="connsiteY2" fmla="*/ 0 h 476221"/>
                <a:gd name="connsiteX0" fmla="*/ 1027075 w 1027075"/>
                <a:gd name="connsiteY0" fmla="*/ 273020 h 483303"/>
                <a:gd name="connsiteX1" fmla="*/ 528705 w 1027075"/>
                <a:gd name="connsiteY1" fmla="*/ 351025 h 483303"/>
                <a:gd name="connsiteX2" fmla="*/ 0 w 1027075"/>
                <a:gd name="connsiteY2" fmla="*/ 0 h 483303"/>
                <a:gd name="connsiteX0" fmla="*/ 1035742 w 1035742"/>
                <a:gd name="connsiteY0" fmla="*/ 385695 h 585219"/>
                <a:gd name="connsiteX1" fmla="*/ 537372 w 1035742"/>
                <a:gd name="connsiteY1" fmla="*/ 463700 h 585219"/>
                <a:gd name="connsiteX2" fmla="*/ 0 w 1035742"/>
                <a:gd name="connsiteY2" fmla="*/ 0 h 585219"/>
                <a:gd name="connsiteX0" fmla="*/ 1035742 w 1035742"/>
                <a:gd name="connsiteY0" fmla="*/ 385695 h 585219"/>
                <a:gd name="connsiteX1" fmla="*/ 537372 w 1035742"/>
                <a:gd name="connsiteY1" fmla="*/ 463700 h 585219"/>
                <a:gd name="connsiteX2" fmla="*/ 0 w 1035742"/>
                <a:gd name="connsiteY2" fmla="*/ 0 h 585219"/>
                <a:gd name="connsiteX0" fmla="*/ 1035742 w 1035742"/>
                <a:gd name="connsiteY0" fmla="*/ 385695 h 572356"/>
                <a:gd name="connsiteX1" fmla="*/ 567707 w 1035742"/>
                <a:gd name="connsiteY1" fmla="*/ 429031 h 572356"/>
                <a:gd name="connsiteX2" fmla="*/ 0 w 1035742"/>
                <a:gd name="connsiteY2" fmla="*/ 0 h 572356"/>
                <a:gd name="connsiteX0" fmla="*/ 1035742 w 1035742"/>
                <a:gd name="connsiteY0" fmla="*/ 385695 h 587544"/>
                <a:gd name="connsiteX1" fmla="*/ 567707 w 1035742"/>
                <a:gd name="connsiteY1" fmla="*/ 429031 h 587544"/>
                <a:gd name="connsiteX2" fmla="*/ 0 w 1035742"/>
                <a:gd name="connsiteY2" fmla="*/ 0 h 587544"/>
                <a:gd name="connsiteX0" fmla="*/ 1035742 w 1035742"/>
                <a:gd name="connsiteY0" fmla="*/ 385695 h 554297"/>
                <a:gd name="connsiteX1" fmla="*/ 524371 w 1035742"/>
                <a:gd name="connsiteY1" fmla="*/ 329357 h 554297"/>
                <a:gd name="connsiteX2" fmla="*/ 0 w 1035742"/>
                <a:gd name="connsiteY2" fmla="*/ 0 h 554297"/>
                <a:gd name="connsiteX0" fmla="*/ 1035742 w 1035742"/>
                <a:gd name="connsiteY0" fmla="*/ 385695 h 508212"/>
                <a:gd name="connsiteX1" fmla="*/ 524371 w 1035742"/>
                <a:gd name="connsiteY1" fmla="*/ 329357 h 508212"/>
                <a:gd name="connsiteX2" fmla="*/ 0 w 1035742"/>
                <a:gd name="connsiteY2" fmla="*/ 0 h 508212"/>
                <a:gd name="connsiteX0" fmla="*/ 1035742 w 1035742"/>
                <a:gd name="connsiteY0" fmla="*/ 385695 h 540847"/>
                <a:gd name="connsiteX1" fmla="*/ 524371 w 1035742"/>
                <a:gd name="connsiteY1" fmla="*/ 329357 h 540847"/>
                <a:gd name="connsiteX2" fmla="*/ 0 w 1035742"/>
                <a:gd name="connsiteY2" fmla="*/ 0 h 540847"/>
                <a:gd name="connsiteX0" fmla="*/ 1035742 w 1035742"/>
                <a:gd name="connsiteY0" fmla="*/ 385695 h 534866"/>
                <a:gd name="connsiteX1" fmla="*/ 463700 w 1035742"/>
                <a:gd name="connsiteY1" fmla="*/ 307689 h 534866"/>
                <a:gd name="connsiteX2" fmla="*/ 0 w 1035742"/>
                <a:gd name="connsiteY2" fmla="*/ 0 h 534866"/>
                <a:gd name="connsiteX0" fmla="*/ 1213422 w 1213422"/>
                <a:gd name="connsiteY0" fmla="*/ 624046 h 726641"/>
                <a:gd name="connsiteX1" fmla="*/ 463700 w 1213422"/>
                <a:gd name="connsiteY1" fmla="*/ 307689 h 726641"/>
                <a:gd name="connsiteX2" fmla="*/ 0 w 1213422"/>
                <a:gd name="connsiteY2" fmla="*/ 0 h 726641"/>
                <a:gd name="connsiteX0" fmla="*/ 1213422 w 1213422"/>
                <a:gd name="connsiteY0" fmla="*/ 624046 h 625819"/>
                <a:gd name="connsiteX1" fmla="*/ 463700 w 1213422"/>
                <a:gd name="connsiteY1" fmla="*/ 307689 h 625819"/>
                <a:gd name="connsiteX2" fmla="*/ 0 w 1213422"/>
                <a:gd name="connsiteY2" fmla="*/ 0 h 625819"/>
                <a:gd name="connsiteX0" fmla="*/ 1213422 w 1213422"/>
                <a:gd name="connsiteY0" fmla="*/ 624046 h 626417"/>
                <a:gd name="connsiteX1" fmla="*/ 459367 w 1213422"/>
                <a:gd name="connsiteY1" fmla="*/ 372694 h 626417"/>
                <a:gd name="connsiteX2" fmla="*/ 0 w 1213422"/>
                <a:gd name="connsiteY2" fmla="*/ 0 h 626417"/>
                <a:gd name="connsiteX0" fmla="*/ 1213422 w 1213422"/>
                <a:gd name="connsiteY0" fmla="*/ 624046 h 627440"/>
                <a:gd name="connsiteX1" fmla="*/ 459367 w 1213422"/>
                <a:gd name="connsiteY1" fmla="*/ 372694 h 627440"/>
                <a:gd name="connsiteX2" fmla="*/ 0 w 1213422"/>
                <a:gd name="connsiteY2" fmla="*/ 0 h 627440"/>
                <a:gd name="connsiteX0" fmla="*/ 1252424 w 1252424"/>
                <a:gd name="connsiteY0" fmla="*/ 732387 h 734995"/>
                <a:gd name="connsiteX1" fmla="*/ 498369 w 1252424"/>
                <a:gd name="connsiteY1" fmla="*/ 481035 h 734995"/>
                <a:gd name="connsiteX2" fmla="*/ 0 w 1252424"/>
                <a:gd name="connsiteY2" fmla="*/ 0 h 734995"/>
                <a:gd name="connsiteX0" fmla="*/ 1252424 w 1252424"/>
                <a:gd name="connsiteY0" fmla="*/ 732387 h 733863"/>
                <a:gd name="connsiteX1" fmla="*/ 515703 w 1252424"/>
                <a:gd name="connsiteY1" fmla="*/ 346692 h 733863"/>
                <a:gd name="connsiteX2" fmla="*/ 0 w 1252424"/>
                <a:gd name="connsiteY2" fmla="*/ 0 h 733863"/>
                <a:gd name="connsiteX0" fmla="*/ 1252424 w 1252424"/>
                <a:gd name="connsiteY0" fmla="*/ 732387 h 733950"/>
                <a:gd name="connsiteX1" fmla="*/ 515703 w 1252424"/>
                <a:gd name="connsiteY1" fmla="*/ 346692 h 733950"/>
                <a:gd name="connsiteX2" fmla="*/ 0 w 1252424"/>
                <a:gd name="connsiteY2" fmla="*/ 0 h 733950"/>
                <a:gd name="connsiteX0" fmla="*/ 1252424 w 1252424"/>
                <a:gd name="connsiteY0" fmla="*/ 732387 h 734023"/>
                <a:gd name="connsiteX1" fmla="*/ 528704 w 1252424"/>
                <a:gd name="connsiteY1" fmla="*/ 359693 h 734023"/>
                <a:gd name="connsiteX2" fmla="*/ 0 w 1252424"/>
                <a:gd name="connsiteY2" fmla="*/ 0 h 734023"/>
                <a:gd name="connsiteX0" fmla="*/ 1252424 w 1252424"/>
                <a:gd name="connsiteY0" fmla="*/ 732387 h 733314"/>
                <a:gd name="connsiteX1" fmla="*/ 653062 w 1252424"/>
                <a:gd name="connsiteY1" fmla="*/ 147553 h 733314"/>
                <a:gd name="connsiteX2" fmla="*/ 0 w 1252424"/>
                <a:gd name="connsiteY2" fmla="*/ 0 h 733314"/>
                <a:gd name="connsiteX0" fmla="*/ 1252424 w 1252424"/>
                <a:gd name="connsiteY0" fmla="*/ 732387 h 733314"/>
                <a:gd name="connsiteX1" fmla="*/ 653062 w 1252424"/>
                <a:gd name="connsiteY1" fmla="*/ 147553 h 733314"/>
                <a:gd name="connsiteX2" fmla="*/ 0 w 1252424"/>
                <a:gd name="connsiteY2" fmla="*/ 0 h 733314"/>
                <a:gd name="connsiteX0" fmla="*/ 1252424 w 1252424"/>
                <a:gd name="connsiteY0" fmla="*/ 732387 h 733406"/>
                <a:gd name="connsiteX1" fmla="*/ 711584 w 1252424"/>
                <a:gd name="connsiteY1" fmla="*/ 191444 h 733406"/>
                <a:gd name="connsiteX2" fmla="*/ 0 w 1252424"/>
                <a:gd name="connsiteY2" fmla="*/ 0 h 733406"/>
                <a:gd name="connsiteX0" fmla="*/ 1252424 w 1274522"/>
                <a:gd name="connsiteY0" fmla="*/ 732387 h 732387"/>
                <a:gd name="connsiteX1" fmla="*/ 711584 w 1274522"/>
                <a:gd name="connsiteY1" fmla="*/ 191444 h 732387"/>
                <a:gd name="connsiteX2" fmla="*/ 0 w 1274522"/>
                <a:gd name="connsiteY2" fmla="*/ 0 h 732387"/>
                <a:gd name="connsiteX0" fmla="*/ 630632 w 767133"/>
                <a:gd name="connsiteY0" fmla="*/ 659235 h 659235"/>
                <a:gd name="connsiteX1" fmla="*/ 711584 w 767133"/>
                <a:gd name="connsiteY1" fmla="*/ 191444 h 659235"/>
                <a:gd name="connsiteX2" fmla="*/ 0 w 767133"/>
                <a:gd name="connsiteY2" fmla="*/ 0 h 659235"/>
                <a:gd name="connsiteX0" fmla="*/ 630632 w 791253"/>
                <a:gd name="connsiteY0" fmla="*/ 659235 h 659235"/>
                <a:gd name="connsiteX1" fmla="*/ 711584 w 791253"/>
                <a:gd name="connsiteY1" fmla="*/ 191444 h 659235"/>
                <a:gd name="connsiteX2" fmla="*/ 0 w 791253"/>
                <a:gd name="connsiteY2" fmla="*/ 0 h 659235"/>
                <a:gd name="connsiteX0" fmla="*/ 630632 w 866750"/>
                <a:gd name="connsiteY0" fmla="*/ 659235 h 659235"/>
                <a:gd name="connsiteX1" fmla="*/ 821312 w 866750"/>
                <a:gd name="connsiteY1" fmla="*/ 206074 h 659235"/>
                <a:gd name="connsiteX2" fmla="*/ 0 w 866750"/>
                <a:gd name="connsiteY2" fmla="*/ 0 h 659235"/>
              </a:gdLst>
              <a:ahLst/>
              <a:cxnLst>
                <a:cxn ang="0">
                  <a:pos x="connsiteX0" y="connsiteY0"/>
                </a:cxn>
                <a:cxn ang="0">
                  <a:pos x="connsiteX1" y="connsiteY1"/>
                </a:cxn>
                <a:cxn ang="0">
                  <a:pos x="connsiteX2" y="connsiteY2"/>
                </a:cxn>
              </a:cxnLst>
              <a:rect l="l" t="t" r="r" b="b"/>
              <a:pathLst>
                <a:path w="866750" h="659235">
                  <a:moveTo>
                    <a:pt x="630632" y="659235"/>
                  </a:moveTo>
                  <a:cubicBezTo>
                    <a:pt x="843583" y="493598"/>
                    <a:pt x="926417" y="315946"/>
                    <a:pt x="821312" y="206074"/>
                  </a:cubicBezTo>
                  <a:cubicBezTo>
                    <a:pt x="716207" y="96202"/>
                    <a:pt x="444771" y="25228"/>
                    <a:pt x="0" y="0"/>
                  </a:cubicBezTo>
                </a:path>
              </a:pathLst>
            </a:custGeom>
            <a:noFill/>
            <a:ln>
              <a:solidFill>
                <a:srgbClr val="FF0000"/>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7" name="Freeform 26"/>
            <p:cNvSpPr/>
            <p:nvPr/>
          </p:nvSpPr>
          <p:spPr>
            <a:xfrm>
              <a:off x="1719969" y="3313114"/>
              <a:ext cx="619201" cy="471487"/>
            </a:xfrm>
            <a:custGeom>
              <a:avLst/>
              <a:gdLst>
                <a:gd name="connsiteX0" fmla="*/ 1018408 w 1018408"/>
                <a:gd name="connsiteY0" fmla="*/ 169012 h 169012"/>
                <a:gd name="connsiteX1" fmla="*/ 0 w 1018408"/>
                <a:gd name="connsiteY1" fmla="*/ 0 h 169012"/>
                <a:gd name="connsiteX0" fmla="*/ 1018408 w 1018408"/>
                <a:gd name="connsiteY0" fmla="*/ 169012 h 169012"/>
                <a:gd name="connsiteX1" fmla="*/ 502703 w 1018408"/>
                <a:gd name="connsiteY1" fmla="*/ 108341 h 169012"/>
                <a:gd name="connsiteX2" fmla="*/ 0 w 1018408"/>
                <a:gd name="connsiteY2" fmla="*/ 0 h 169012"/>
                <a:gd name="connsiteX0" fmla="*/ 905733 w 905733"/>
                <a:gd name="connsiteY0" fmla="*/ 463700 h 463700"/>
                <a:gd name="connsiteX1" fmla="*/ 502703 w 905733"/>
                <a:gd name="connsiteY1" fmla="*/ 108341 h 463700"/>
                <a:gd name="connsiteX2" fmla="*/ 0 w 905733"/>
                <a:gd name="connsiteY2" fmla="*/ 0 h 463700"/>
                <a:gd name="connsiteX0" fmla="*/ 905733 w 905733"/>
                <a:gd name="connsiteY0" fmla="*/ 463700 h 463700"/>
                <a:gd name="connsiteX1" fmla="*/ 502703 w 905733"/>
                <a:gd name="connsiteY1" fmla="*/ 108341 h 463700"/>
                <a:gd name="connsiteX2" fmla="*/ 0 w 905733"/>
                <a:gd name="connsiteY2" fmla="*/ 0 h 463700"/>
                <a:gd name="connsiteX0" fmla="*/ 1053077 w 1053077"/>
                <a:gd name="connsiteY0" fmla="*/ 281687 h 281687"/>
                <a:gd name="connsiteX1" fmla="*/ 502703 w 1053077"/>
                <a:gd name="connsiteY1" fmla="*/ 108341 h 281687"/>
                <a:gd name="connsiteX2" fmla="*/ 0 w 1053077"/>
                <a:gd name="connsiteY2" fmla="*/ 0 h 281687"/>
                <a:gd name="connsiteX0" fmla="*/ 1053077 w 1053077"/>
                <a:gd name="connsiteY0" fmla="*/ 281687 h 410888"/>
                <a:gd name="connsiteX1" fmla="*/ 502703 w 1053077"/>
                <a:gd name="connsiteY1" fmla="*/ 108341 h 410888"/>
                <a:gd name="connsiteX2" fmla="*/ 0 w 1053077"/>
                <a:gd name="connsiteY2" fmla="*/ 0 h 410888"/>
                <a:gd name="connsiteX0" fmla="*/ 1053077 w 1053077"/>
                <a:gd name="connsiteY0" fmla="*/ 281687 h 425111"/>
                <a:gd name="connsiteX1" fmla="*/ 524372 w 1053077"/>
                <a:gd name="connsiteY1" fmla="*/ 182013 h 425111"/>
                <a:gd name="connsiteX2" fmla="*/ 0 w 1053077"/>
                <a:gd name="connsiteY2" fmla="*/ 0 h 425111"/>
                <a:gd name="connsiteX0" fmla="*/ 1053077 w 1053077"/>
                <a:gd name="connsiteY0" fmla="*/ 281687 h 431833"/>
                <a:gd name="connsiteX1" fmla="*/ 524372 w 1053077"/>
                <a:gd name="connsiteY1" fmla="*/ 182013 h 431833"/>
                <a:gd name="connsiteX2" fmla="*/ 0 w 1053077"/>
                <a:gd name="connsiteY2" fmla="*/ 0 h 431833"/>
                <a:gd name="connsiteX0" fmla="*/ 1053077 w 1053077"/>
                <a:gd name="connsiteY0" fmla="*/ 281687 h 483262"/>
                <a:gd name="connsiteX1" fmla="*/ 528705 w 1053077"/>
                <a:gd name="connsiteY1" fmla="*/ 351025 h 483262"/>
                <a:gd name="connsiteX2" fmla="*/ 0 w 1053077"/>
                <a:gd name="connsiteY2" fmla="*/ 0 h 483262"/>
                <a:gd name="connsiteX0" fmla="*/ 1053077 w 1053077"/>
                <a:gd name="connsiteY0" fmla="*/ 281687 h 491676"/>
                <a:gd name="connsiteX1" fmla="*/ 528705 w 1053077"/>
                <a:gd name="connsiteY1" fmla="*/ 351025 h 491676"/>
                <a:gd name="connsiteX2" fmla="*/ 0 w 1053077"/>
                <a:gd name="connsiteY2" fmla="*/ 0 h 491676"/>
                <a:gd name="connsiteX0" fmla="*/ 1027075 w 1027075"/>
                <a:gd name="connsiteY0" fmla="*/ 273020 h 466724"/>
                <a:gd name="connsiteX1" fmla="*/ 528705 w 1027075"/>
                <a:gd name="connsiteY1" fmla="*/ 351025 h 466724"/>
                <a:gd name="connsiteX2" fmla="*/ 0 w 1027075"/>
                <a:gd name="connsiteY2" fmla="*/ 0 h 466724"/>
                <a:gd name="connsiteX0" fmla="*/ 1027075 w 1027075"/>
                <a:gd name="connsiteY0" fmla="*/ 273020 h 476221"/>
                <a:gd name="connsiteX1" fmla="*/ 528705 w 1027075"/>
                <a:gd name="connsiteY1" fmla="*/ 351025 h 476221"/>
                <a:gd name="connsiteX2" fmla="*/ 0 w 1027075"/>
                <a:gd name="connsiteY2" fmla="*/ 0 h 476221"/>
                <a:gd name="connsiteX0" fmla="*/ 1027075 w 1027075"/>
                <a:gd name="connsiteY0" fmla="*/ 273020 h 483303"/>
                <a:gd name="connsiteX1" fmla="*/ 528705 w 1027075"/>
                <a:gd name="connsiteY1" fmla="*/ 351025 h 483303"/>
                <a:gd name="connsiteX2" fmla="*/ 0 w 1027075"/>
                <a:gd name="connsiteY2" fmla="*/ 0 h 483303"/>
                <a:gd name="connsiteX0" fmla="*/ 1035742 w 1035742"/>
                <a:gd name="connsiteY0" fmla="*/ 385695 h 585219"/>
                <a:gd name="connsiteX1" fmla="*/ 537372 w 1035742"/>
                <a:gd name="connsiteY1" fmla="*/ 463700 h 585219"/>
                <a:gd name="connsiteX2" fmla="*/ 0 w 1035742"/>
                <a:gd name="connsiteY2" fmla="*/ 0 h 585219"/>
                <a:gd name="connsiteX0" fmla="*/ 1035742 w 1035742"/>
                <a:gd name="connsiteY0" fmla="*/ 385695 h 585219"/>
                <a:gd name="connsiteX1" fmla="*/ 537372 w 1035742"/>
                <a:gd name="connsiteY1" fmla="*/ 463700 h 585219"/>
                <a:gd name="connsiteX2" fmla="*/ 0 w 1035742"/>
                <a:gd name="connsiteY2" fmla="*/ 0 h 585219"/>
                <a:gd name="connsiteX0" fmla="*/ 1035742 w 1035742"/>
                <a:gd name="connsiteY0" fmla="*/ 385695 h 572356"/>
                <a:gd name="connsiteX1" fmla="*/ 567707 w 1035742"/>
                <a:gd name="connsiteY1" fmla="*/ 429031 h 572356"/>
                <a:gd name="connsiteX2" fmla="*/ 0 w 1035742"/>
                <a:gd name="connsiteY2" fmla="*/ 0 h 572356"/>
                <a:gd name="connsiteX0" fmla="*/ 1035742 w 1035742"/>
                <a:gd name="connsiteY0" fmla="*/ 385695 h 587544"/>
                <a:gd name="connsiteX1" fmla="*/ 567707 w 1035742"/>
                <a:gd name="connsiteY1" fmla="*/ 429031 h 587544"/>
                <a:gd name="connsiteX2" fmla="*/ 0 w 1035742"/>
                <a:gd name="connsiteY2" fmla="*/ 0 h 587544"/>
                <a:gd name="connsiteX0" fmla="*/ 1035742 w 1035742"/>
                <a:gd name="connsiteY0" fmla="*/ 385695 h 554297"/>
                <a:gd name="connsiteX1" fmla="*/ 524371 w 1035742"/>
                <a:gd name="connsiteY1" fmla="*/ 329357 h 554297"/>
                <a:gd name="connsiteX2" fmla="*/ 0 w 1035742"/>
                <a:gd name="connsiteY2" fmla="*/ 0 h 554297"/>
                <a:gd name="connsiteX0" fmla="*/ 1035742 w 1035742"/>
                <a:gd name="connsiteY0" fmla="*/ 385695 h 508212"/>
                <a:gd name="connsiteX1" fmla="*/ 524371 w 1035742"/>
                <a:gd name="connsiteY1" fmla="*/ 329357 h 508212"/>
                <a:gd name="connsiteX2" fmla="*/ 0 w 1035742"/>
                <a:gd name="connsiteY2" fmla="*/ 0 h 508212"/>
                <a:gd name="connsiteX0" fmla="*/ 1035742 w 1035742"/>
                <a:gd name="connsiteY0" fmla="*/ 385695 h 540847"/>
                <a:gd name="connsiteX1" fmla="*/ 524371 w 1035742"/>
                <a:gd name="connsiteY1" fmla="*/ 329357 h 540847"/>
                <a:gd name="connsiteX2" fmla="*/ 0 w 1035742"/>
                <a:gd name="connsiteY2" fmla="*/ 0 h 540847"/>
                <a:gd name="connsiteX0" fmla="*/ 1035742 w 1035742"/>
                <a:gd name="connsiteY0" fmla="*/ 385695 h 534866"/>
                <a:gd name="connsiteX1" fmla="*/ 463700 w 1035742"/>
                <a:gd name="connsiteY1" fmla="*/ 307689 h 534866"/>
                <a:gd name="connsiteX2" fmla="*/ 0 w 1035742"/>
                <a:gd name="connsiteY2" fmla="*/ 0 h 534866"/>
                <a:gd name="connsiteX0" fmla="*/ 1213422 w 1213422"/>
                <a:gd name="connsiteY0" fmla="*/ 624046 h 726641"/>
                <a:gd name="connsiteX1" fmla="*/ 463700 w 1213422"/>
                <a:gd name="connsiteY1" fmla="*/ 307689 h 726641"/>
                <a:gd name="connsiteX2" fmla="*/ 0 w 1213422"/>
                <a:gd name="connsiteY2" fmla="*/ 0 h 726641"/>
                <a:gd name="connsiteX0" fmla="*/ 1213422 w 1213422"/>
                <a:gd name="connsiteY0" fmla="*/ 624046 h 625819"/>
                <a:gd name="connsiteX1" fmla="*/ 463700 w 1213422"/>
                <a:gd name="connsiteY1" fmla="*/ 307689 h 625819"/>
                <a:gd name="connsiteX2" fmla="*/ 0 w 1213422"/>
                <a:gd name="connsiteY2" fmla="*/ 0 h 625819"/>
                <a:gd name="connsiteX0" fmla="*/ 1213422 w 1213422"/>
                <a:gd name="connsiteY0" fmla="*/ 624046 h 626417"/>
                <a:gd name="connsiteX1" fmla="*/ 459367 w 1213422"/>
                <a:gd name="connsiteY1" fmla="*/ 372694 h 626417"/>
                <a:gd name="connsiteX2" fmla="*/ 0 w 1213422"/>
                <a:gd name="connsiteY2" fmla="*/ 0 h 626417"/>
                <a:gd name="connsiteX0" fmla="*/ 1213422 w 1213422"/>
                <a:gd name="connsiteY0" fmla="*/ 624046 h 627440"/>
                <a:gd name="connsiteX1" fmla="*/ 459367 w 1213422"/>
                <a:gd name="connsiteY1" fmla="*/ 372694 h 627440"/>
                <a:gd name="connsiteX2" fmla="*/ 0 w 1213422"/>
                <a:gd name="connsiteY2" fmla="*/ 0 h 627440"/>
                <a:gd name="connsiteX0" fmla="*/ 1252424 w 1252424"/>
                <a:gd name="connsiteY0" fmla="*/ 732387 h 734995"/>
                <a:gd name="connsiteX1" fmla="*/ 498369 w 1252424"/>
                <a:gd name="connsiteY1" fmla="*/ 481035 h 734995"/>
                <a:gd name="connsiteX2" fmla="*/ 0 w 1252424"/>
                <a:gd name="connsiteY2" fmla="*/ 0 h 734995"/>
                <a:gd name="connsiteX0" fmla="*/ 1252424 w 1252424"/>
                <a:gd name="connsiteY0" fmla="*/ 732387 h 733863"/>
                <a:gd name="connsiteX1" fmla="*/ 515703 w 1252424"/>
                <a:gd name="connsiteY1" fmla="*/ 346692 h 733863"/>
                <a:gd name="connsiteX2" fmla="*/ 0 w 1252424"/>
                <a:gd name="connsiteY2" fmla="*/ 0 h 733863"/>
                <a:gd name="connsiteX0" fmla="*/ 1252424 w 1252424"/>
                <a:gd name="connsiteY0" fmla="*/ 732387 h 733950"/>
                <a:gd name="connsiteX1" fmla="*/ 515703 w 1252424"/>
                <a:gd name="connsiteY1" fmla="*/ 346692 h 733950"/>
                <a:gd name="connsiteX2" fmla="*/ 0 w 1252424"/>
                <a:gd name="connsiteY2" fmla="*/ 0 h 733950"/>
                <a:gd name="connsiteX0" fmla="*/ 1252424 w 1252424"/>
                <a:gd name="connsiteY0" fmla="*/ 732387 h 734023"/>
                <a:gd name="connsiteX1" fmla="*/ 528704 w 1252424"/>
                <a:gd name="connsiteY1" fmla="*/ 359693 h 734023"/>
                <a:gd name="connsiteX2" fmla="*/ 0 w 1252424"/>
                <a:gd name="connsiteY2" fmla="*/ 0 h 734023"/>
                <a:gd name="connsiteX0" fmla="*/ 1252424 w 1252424"/>
                <a:gd name="connsiteY0" fmla="*/ 732387 h 733314"/>
                <a:gd name="connsiteX1" fmla="*/ 653062 w 1252424"/>
                <a:gd name="connsiteY1" fmla="*/ 147553 h 733314"/>
                <a:gd name="connsiteX2" fmla="*/ 0 w 1252424"/>
                <a:gd name="connsiteY2" fmla="*/ 0 h 733314"/>
                <a:gd name="connsiteX0" fmla="*/ 1252424 w 1252424"/>
                <a:gd name="connsiteY0" fmla="*/ 732387 h 733314"/>
                <a:gd name="connsiteX1" fmla="*/ 653062 w 1252424"/>
                <a:gd name="connsiteY1" fmla="*/ 147553 h 733314"/>
                <a:gd name="connsiteX2" fmla="*/ 0 w 1252424"/>
                <a:gd name="connsiteY2" fmla="*/ 0 h 733314"/>
                <a:gd name="connsiteX0" fmla="*/ 1252424 w 1252424"/>
                <a:gd name="connsiteY0" fmla="*/ 732387 h 733406"/>
                <a:gd name="connsiteX1" fmla="*/ 711584 w 1252424"/>
                <a:gd name="connsiteY1" fmla="*/ 191444 h 733406"/>
                <a:gd name="connsiteX2" fmla="*/ 0 w 1252424"/>
                <a:gd name="connsiteY2" fmla="*/ 0 h 733406"/>
                <a:gd name="connsiteX0" fmla="*/ 1252424 w 1274522"/>
                <a:gd name="connsiteY0" fmla="*/ 732387 h 732387"/>
                <a:gd name="connsiteX1" fmla="*/ 711584 w 1274522"/>
                <a:gd name="connsiteY1" fmla="*/ 191444 h 732387"/>
                <a:gd name="connsiteX2" fmla="*/ 0 w 1274522"/>
                <a:gd name="connsiteY2" fmla="*/ 0 h 732387"/>
                <a:gd name="connsiteX0" fmla="*/ 630632 w 767133"/>
                <a:gd name="connsiteY0" fmla="*/ 659235 h 659235"/>
                <a:gd name="connsiteX1" fmla="*/ 711584 w 767133"/>
                <a:gd name="connsiteY1" fmla="*/ 191444 h 659235"/>
                <a:gd name="connsiteX2" fmla="*/ 0 w 767133"/>
                <a:gd name="connsiteY2" fmla="*/ 0 h 659235"/>
                <a:gd name="connsiteX0" fmla="*/ 630632 w 791253"/>
                <a:gd name="connsiteY0" fmla="*/ 659235 h 659235"/>
                <a:gd name="connsiteX1" fmla="*/ 711584 w 791253"/>
                <a:gd name="connsiteY1" fmla="*/ 191444 h 659235"/>
                <a:gd name="connsiteX2" fmla="*/ 0 w 791253"/>
                <a:gd name="connsiteY2" fmla="*/ 0 h 659235"/>
                <a:gd name="connsiteX0" fmla="*/ 630632 w 866750"/>
                <a:gd name="connsiteY0" fmla="*/ 659235 h 659235"/>
                <a:gd name="connsiteX1" fmla="*/ 821312 w 866750"/>
                <a:gd name="connsiteY1" fmla="*/ 206074 h 659235"/>
                <a:gd name="connsiteX2" fmla="*/ 0 w 866750"/>
                <a:gd name="connsiteY2" fmla="*/ 0 h 659235"/>
                <a:gd name="connsiteX0" fmla="*/ 630632 w 866750"/>
                <a:gd name="connsiteY0" fmla="*/ 752265 h 752265"/>
                <a:gd name="connsiteX1" fmla="*/ 821312 w 866750"/>
                <a:gd name="connsiteY1" fmla="*/ 299104 h 752265"/>
                <a:gd name="connsiteX2" fmla="*/ 0 w 866750"/>
                <a:gd name="connsiteY2" fmla="*/ 93030 h 752265"/>
                <a:gd name="connsiteX0" fmla="*/ 630632 w 738215"/>
                <a:gd name="connsiteY0" fmla="*/ 927930 h 927930"/>
                <a:gd name="connsiteX1" fmla="*/ 587226 w 738215"/>
                <a:gd name="connsiteY1" fmla="*/ 50487 h 927930"/>
                <a:gd name="connsiteX2" fmla="*/ 0 w 738215"/>
                <a:gd name="connsiteY2" fmla="*/ 268695 h 927930"/>
                <a:gd name="connsiteX0" fmla="*/ 381915 w 611958"/>
                <a:gd name="connsiteY0" fmla="*/ 472519 h 472519"/>
                <a:gd name="connsiteX1" fmla="*/ 587226 w 611958"/>
                <a:gd name="connsiteY1" fmla="*/ 19358 h 472519"/>
                <a:gd name="connsiteX2" fmla="*/ 0 w 611958"/>
                <a:gd name="connsiteY2" fmla="*/ 237566 h 472519"/>
                <a:gd name="connsiteX0" fmla="*/ 381915 w 619544"/>
                <a:gd name="connsiteY0" fmla="*/ 472519 h 472519"/>
                <a:gd name="connsiteX1" fmla="*/ 587226 w 619544"/>
                <a:gd name="connsiteY1" fmla="*/ 19358 h 472519"/>
                <a:gd name="connsiteX2" fmla="*/ 0 w 619544"/>
                <a:gd name="connsiteY2" fmla="*/ 237566 h 472519"/>
              </a:gdLst>
              <a:ahLst/>
              <a:cxnLst>
                <a:cxn ang="0">
                  <a:pos x="connsiteX0" y="connsiteY0"/>
                </a:cxn>
                <a:cxn ang="0">
                  <a:pos x="connsiteX1" y="connsiteY1"/>
                </a:cxn>
                <a:cxn ang="0">
                  <a:pos x="connsiteX2" y="connsiteY2"/>
                </a:cxn>
              </a:cxnLst>
              <a:rect l="l" t="t" r="r" b="b"/>
              <a:pathLst>
                <a:path w="619544" h="472519">
                  <a:moveTo>
                    <a:pt x="381915" y="472519"/>
                  </a:moveTo>
                  <a:cubicBezTo>
                    <a:pt x="638757" y="270306"/>
                    <a:pt x="650878" y="58517"/>
                    <a:pt x="587226" y="19358"/>
                  </a:cubicBezTo>
                  <a:cubicBezTo>
                    <a:pt x="523574" y="-19801"/>
                    <a:pt x="276521" y="-22499"/>
                    <a:pt x="0" y="237566"/>
                  </a:cubicBezTo>
                </a:path>
              </a:pathLst>
            </a:custGeom>
            <a:noFill/>
            <a:ln>
              <a:solidFill>
                <a:srgbClr val="FF0000"/>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8" name="Freeform 27"/>
            <p:cNvSpPr/>
            <p:nvPr/>
          </p:nvSpPr>
          <p:spPr>
            <a:xfrm>
              <a:off x="1096006" y="3482976"/>
              <a:ext cx="1724236" cy="2220913"/>
            </a:xfrm>
            <a:custGeom>
              <a:avLst/>
              <a:gdLst>
                <a:gd name="connsiteX0" fmla="*/ 1018408 w 1018408"/>
                <a:gd name="connsiteY0" fmla="*/ 169012 h 169012"/>
                <a:gd name="connsiteX1" fmla="*/ 0 w 1018408"/>
                <a:gd name="connsiteY1" fmla="*/ 0 h 169012"/>
                <a:gd name="connsiteX0" fmla="*/ 1018408 w 1018408"/>
                <a:gd name="connsiteY0" fmla="*/ 169012 h 169012"/>
                <a:gd name="connsiteX1" fmla="*/ 502703 w 1018408"/>
                <a:gd name="connsiteY1" fmla="*/ 108341 h 169012"/>
                <a:gd name="connsiteX2" fmla="*/ 0 w 1018408"/>
                <a:gd name="connsiteY2" fmla="*/ 0 h 169012"/>
                <a:gd name="connsiteX0" fmla="*/ 905733 w 905733"/>
                <a:gd name="connsiteY0" fmla="*/ 463700 h 463700"/>
                <a:gd name="connsiteX1" fmla="*/ 502703 w 905733"/>
                <a:gd name="connsiteY1" fmla="*/ 108341 h 463700"/>
                <a:gd name="connsiteX2" fmla="*/ 0 w 905733"/>
                <a:gd name="connsiteY2" fmla="*/ 0 h 463700"/>
                <a:gd name="connsiteX0" fmla="*/ 905733 w 905733"/>
                <a:gd name="connsiteY0" fmla="*/ 463700 h 463700"/>
                <a:gd name="connsiteX1" fmla="*/ 502703 w 905733"/>
                <a:gd name="connsiteY1" fmla="*/ 108341 h 463700"/>
                <a:gd name="connsiteX2" fmla="*/ 0 w 905733"/>
                <a:gd name="connsiteY2" fmla="*/ 0 h 463700"/>
                <a:gd name="connsiteX0" fmla="*/ 1053077 w 1053077"/>
                <a:gd name="connsiteY0" fmla="*/ 281687 h 281687"/>
                <a:gd name="connsiteX1" fmla="*/ 502703 w 1053077"/>
                <a:gd name="connsiteY1" fmla="*/ 108341 h 281687"/>
                <a:gd name="connsiteX2" fmla="*/ 0 w 1053077"/>
                <a:gd name="connsiteY2" fmla="*/ 0 h 281687"/>
                <a:gd name="connsiteX0" fmla="*/ 1053077 w 1053077"/>
                <a:gd name="connsiteY0" fmla="*/ 281687 h 410888"/>
                <a:gd name="connsiteX1" fmla="*/ 502703 w 1053077"/>
                <a:gd name="connsiteY1" fmla="*/ 108341 h 410888"/>
                <a:gd name="connsiteX2" fmla="*/ 0 w 1053077"/>
                <a:gd name="connsiteY2" fmla="*/ 0 h 410888"/>
                <a:gd name="connsiteX0" fmla="*/ 1053077 w 1053077"/>
                <a:gd name="connsiteY0" fmla="*/ 281687 h 425111"/>
                <a:gd name="connsiteX1" fmla="*/ 524372 w 1053077"/>
                <a:gd name="connsiteY1" fmla="*/ 182013 h 425111"/>
                <a:gd name="connsiteX2" fmla="*/ 0 w 1053077"/>
                <a:gd name="connsiteY2" fmla="*/ 0 h 425111"/>
                <a:gd name="connsiteX0" fmla="*/ 1053077 w 1053077"/>
                <a:gd name="connsiteY0" fmla="*/ 281687 h 431833"/>
                <a:gd name="connsiteX1" fmla="*/ 524372 w 1053077"/>
                <a:gd name="connsiteY1" fmla="*/ 182013 h 431833"/>
                <a:gd name="connsiteX2" fmla="*/ 0 w 1053077"/>
                <a:gd name="connsiteY2" fmla="*/ 0 h 431833"/>
                <a:gd name="connsiteX0" fmla="*/ 1053077 w 1053077"/>
                <a:gd name="connsiteY0" fmla="*/ 281687 h 483262"/>
                <a:gd name="connsiteX1" fmla="*/ 528705 w 1053077"/>
                <a:gd name="connsiteY1" fmla="*/ 351025 h 483262"/>
                <a:gd name="connsiteX2" fmla="*/ 0 w 1053077"/>
                <a:gd name="connsiteY2" fmla="*/ 0 h 483262"/>
                <a:gd name="connsiteX0" fmla="*/ 1053077 w 1053077"/>
                <a:gd name="connsiteY0" fmla="*/ 281687 h 491676"/>
                <a:gd name="connsiteX1" fmla="*/ 528705 w 1053077"/>
                <a:gd name="connsiteY1" fmla="*/ 351025 h 491676"/>
                <a:gd name="connsiteX2" fmla="*/ 0 w 1053077"/>
                <a:gd name="connsiteY2" fmla="*/ 0 h 491676"/>
                <a:gd name="connsiteX0" fmla="*/ 1027075 w 1027075"/>
                <a:gd name="connsiteY0" fmla="*/ 273020 h 466724"/>
                <a:gd name="connsiteX1" fmla="*/ 528705 w 1027075"/>
                <a:gd name="connsiteY1" fmla="*/ 351025 h 466724"/>
                <a:gd name="connsiteX2" fmla="*/ 0 w 1027075"/>
                <a:gd name="connsiteY2" fmla="*/ 0 h 466724"/>
                <a:gd name="connsiteX0" fmla="*/ 1027075 w 1027075"/>
                <a:gd name="connsiteY0" fmla="*/ 273020 h 476221"/>
                <a:gd name="connsiteX1" fmla="*/ 528705 w 1027075"/>
                <a:gd name="connsiteY1" fmla="*/ 351025 h 476221"/>
                <a:gd name="connsiteX2" fmla="*/ 0 w 1027075"/>
                <a:gd name="connsiteY2" fmla="*/ 0 h 476221"/>
                <a:gd name="connsiteX0" fmla="*/ 1027075 w 1027075"/>
                <a:gd name="connsiteY0" fmla="*/ 273020 h 483303"/>
                <a:gd name="connsiteX1" fmla="*/ 528705 w 1027075"/>
                <a:gd name="connsiteY1" fmla="*/ 351025 h 483303"/>
                <a:gd name="connsiteX2" fmla="*/ 0 w 1027075"/>
                <a:gd name="connsiteY2" fmla="*/ 0 h 483303"/>
                <a:gd name="connsiteX0" fmla="*/ 1035742 w 1035742"/>
                <a:gd name="connsiteY0" fmla="*/ 385695 h 585219"/>
                <a:gd name="connsiteX1" fmla="*/ 537372 w 1035742"/>
                <a:gd name="connsiteY1" fmla="*/ 463700 h 585219"/>
                <a:gd name="connsiteX2" fmla="*/ 0 w 1035742"/>
                <a:gd name="connsiteY2" fmla="*/ 0 h 585219"/>
                <a:gd name="connsiteX0" fmla="*/ 1035742 w 1035742"/>
                <a:gd name="connsiteY0" fmla="*/ 385695 h 585219"/>
                <a:gd name="connsiteX1" fmla="*/ 537372 w 1035742"/>
                <a:gd name="connsiteY1" fmla="*/ 463700 h 585219"/>
                <a:gd name="connsiteX2" fmla="*/ 0 w 1035742"/>
                <a:gd name="connsiteY2" fmla="*/ 0 h 585219"/>
                <a:gd name="connsiteX0" fmla="*/ 1035742 w 1035742"/>
                <a:gd name="connsiteY0" fmla="*/ 385695 h 572356"/>
                <a:gd name="connsiteX1" fmla="*/ 567707 w 1035742"/>
                <a:gd name="connsiteY1" fmla="*/ 429031 h 572356"/>
                <a:gd name="connsiteX2" fmla="*/ 0 w 1035742"/>
                <a:gd name="connsiteY2" fmla="*/ 0 h 572356"/>
                <a:gd name="connsiteX0" fmla="*/ 1035742 w 1035742"/>
                <a:gd name="connsiteY0" fmla="*/ 385695 h 587544"/>
                <a:gd name="connsiteX1" fmla="*/ 567707 w 1035742"/>
                <a:gd name="connsiteY1" fmla="*/ 429031 h 587544"/>
                <a:gd name="connsiteX2" fmla="*/ 0 w 1035742"/>
                <a:gd name="connsiteY2" fmla="*/ 0 h 587544"/>
                <a:gd name="connsiteX0" fmla="*/ 1035742 w 1035742"/>
                <a:gd name="connsiteY0" fmla="*/ 385695 h 554297"/>
                <a:gd name="connsiteX1" fmla="*/ 524371 w 1035742"/>
                <a:gd name="connsiteY1" fmla="*/ 329357 h 554297"/>
                <a:gd name="connsiteX2" fmla="*/ 0 w 1035742"/>
                <a:gd name="connsiteY2" fmla="*/ 0 h 554297"/>
                <a:gd name="connsiteX0" fmla="*/ 1035742 w 1035742"/>
                <a:gd name="connsiteY0" fmla="*/ 385695 h 508212"/>
                <a:gd name="connsiteX1" fmla="*/ 524371 w 1035742"/>
                <a:gd name="connsiteY1" fmla="*/ 329357 h 508212"/>
                <a:gd name="connsiteX2" fmla="*/ 0 w 1035742"/>
                <a:gd name="connsiteY2" fmla="*/ 0 h 508212"/>
                <a:gd name="connsiteX0" fmla="*/ 1035742 w 1035742"/>
                <a:gd name="connsiteY0" fmla="*/ 385695 h 540847"/>
                <a:gd name="connsiteX1" fmla="*/ 524371 w 1035742"/>
                <a:gd name="connsiteY1" fmla="*/ 329357 h 540847"/>
                <a:gd name="connsiteX2" fmla="*/ 0 w 1035742"/>
                <a:gd name="connsiteY2" fmla="*/ 0 h 540847"/>
                <a:gd name="connsiteX0" fmla="*/ 1035742 w 1035742"/>
                <a:gd name="connsiteY0" fmla="*/ 385695 h 534866"/>
                <a:gd name="connsiteX1" fmla="*/ 463700 w 1035742"/>
                <a:gd name="connsiteY1" fmla="*/ 307689 h 534866"/>
                <a:gd name="connsiteX2" fmla="*/ 0 w 1035742"/>
                <a:gd name="connsiteY2" fmla="*/ 0 h 534866"/>
                <a:gd name="connsiteX0" fmla="*/ 1213422 w 1213422"/>
                <a:gd name="connsiteY0" fmla="*/ 624046 h 726641"/>
                <a:gd name="connsiteX1" fmla="*/ 463700 w 1213422"/>
                <a:gd name="connsiteY1" fmla="*/ 307689 h 726641"/>
                <a:gd name="connsiteX2" fmla="*/ 0 w 1213422"/>
                <a:gd name="connsiteY2" fmla="*/ 0 h 726641"/>
                <a:gd name="connsiteX0" fmla="*/ 1213422 w 1213422"/>
                <a:gd name="connsiteY0" fmla="*/ 624046 h 625819"/>
                <a:gd name="connsiteX1" fmla="*/ 463700 w 1213422"/>
                <a:gd name="connsiteY1" fmla="*/ 307689 h 625819"/>
                <a:gd name="connsiteX2" fmla="*/ 0 w 1213422"/>
                <a:gd name="connsiteY2" fmla="*/ 0 h 625819"/>
                <a:gd name="connsiteX0" fmla="*/ 1213422 w 1213422"/>
                <a:gd name="connsiteY0" fmla="*/ 624046 h 626417"/>
                <a:gd name="connsiteX1" fmla="*/ 459367 w 1213422"/>
                <a:gd name="connsiteY1" fmla="*/ 372694 h 626417"/>
                <a:gd name="connsiteX2" fmla="*/ 0 w 1213422"/>
                <a:gd name="connsiteY2" fmla="*/ 0 h 626417"/>
                <a:gd name="connsiteX0" fmla="*/ 1213422 w 1213422"/>
                <a:gd name="connsiteY0" fmla="*/ 624046 h 627440"/>
                <a:gd name="connsiteX1" fmla="*/ 459367 w 1213422"/>
                <a:gd name="connsiteY1" fmla="*/ 372694 h 627440"/>
                <a:gd name="connsiteX2" fmla="*/ 0 w 1213422"/>
                <a:gd name="connsiteY2" fmla="*/ 0 h 627440"/>
                <a:gd name="connsiteX0" fmla="*/ 1252424 w 1252424"/>
                <a:gd name="connsiteY0" fmla="*/ 732387 h 734995"/>
                <a:gd name="connsiteX1" fmla="*/ 498369 w 1252424"/>
                <a:gd name="connsiteY1" fmla="*/ 481035 h 734995"/>
                <a:gd name="connsiteX2" fmla="*/ 0 w 1252424"/>
                <a:gd name="connsiteY2" fmla="*/ 0 h 734995"/>
                <a:gd name="connsiteX0" fmla="*/ 1252424 w 1252424"/>
                <a:gd name="connsiteY0" fmla="*/ 732387 h 733863"/>
                <a:gd name="connsiteX1" fmla="*/ 515703 w 1252424"/>
                <a:gd name="connsiteY1" fmla="*/ 346692 h 733863"/>
                <a:gd name="connsiteX2" fmla="*/ 0 w 1252424"/>
                <a:gd name="connsiteY2" fmla="*/ 0 h 733863"/>
                <a:gd name="connsiteX0" fmla="*/ 1252424 w 1252424"/>
                <a:gd name="connsiteY0" fmla="*/ 732387 h 733950"/>
                <a:gd name="connsiteX1" fmla="*/ 515703 w 1252424"/>
                <a:gd name="connsiteY1" fmla="*/ 346692 h 733950"/>
                <a:gd name="connsiteX2" fmla="*/ 0 w 1252424"/>
                <a:gd name="connsiteY2" fmla="*/ 0 h 733950"/>
                <a:gd name="connsiteX0" fmla="*/ 1252424 w 1252424"/>
                <a:gd name="connsiteY0" fmla="*/ 732387 h 734023"/>
                <a:gd name="connsiteX1" fmla="*/ 528704 w 1252424"/>
                <a:gd name="connsiteY1" fmla="*/ 359693 h 734023"/>
                <a:gd name="connsiteX2" fmla="*/ 0 w 1252424"/>
                <a:gd name="connsiteY2" fmla="*/ 0 h 734023"/>
                <a:gd name="connsiteX0" fmla="*/ 1252424 w 1252424"/>
                <a:gd name="connsiteY0" fmla="*/ 732387 h 733314"/>
                <a:gd name="connsiteX1" fmla="*/ 653062 w 1252424"/>
                <a:gd name="connsiteY1" fmla="*/ 147553 h 733314"/>
                <a:gd name="connsiteX2" fmla="*/ 0 w 1252424"/>
                <a:gd name="connsiteY2" fmla="*/ 0 h 733314"/>
                <a:gd name="connsiteX0" fmla="*/ 1252424 w 1252424"/>
                <a:gd name="connsiteY0" fmla="*/ 732387 h 733314"/>
                <a:gd name="connsiteX1" fmla="*/ 653062 w 1252424"/>
                <a:gd name="connsiteY1" fmla="*/ 147553 h 733314"/>
                <a:gd name="connsiteX2" fmla="*/ 0 w 1252424"/>
                <a:gd name="connsiteY2" fmla="*/ 0 h 733314"/>
                <a:gd name="connsiteX0" fmla="*/ 1252424 w 1252424"/>
                <a:gd name="connsiteY0" fmla="*/ 732387 h 733406"/>
                <a:gd name="connsiteX1" fmla="*/ 711584 w 1252424"/>
                <a:gd name="connsiteY1" fmla="*/ 191444 h 733406"/>
                <a:gd name="connsiteX2" fmla="*/ 0 w 1252424"/>
                <a:gd name="connsiteY2" fmla="*/ 0 h 733406"/>
                <a:gd name="connsiteX0" fmla="*/ 1252424 w 1274522"/>
                <a:gd name="connsiteY0" fmla="*/ 732387 h 732387"/>
                <a:gd name="connsiteX1" fmla="*/ 711584 w 1274522"/>
                <a:gd name="connsiteY1" fmla="*/ 191444 h 732387"/>
                <a:gd name="connsiteX2" fmla="*/ 0 w 1274522"/>
                <a:gd name="connsiteY2" fmla="*/ 0 h 732387"/>
                <a:gd name="connsiteX0" fmla="*/ 630632 w 767133"/>
                <a:gd name="connsiteY0" fmla="*/ 659235 h 659235"/>
                <a:gd name="connsiteX1" fmla="*/ 711584 w 767133"/>
                <a:gd name="connsiteY1" fmla="*/ 191444 h 659235"/>
                <a:gd name="connsiteX2" fmla="*/ 0 w 767133"/>
                <a:gd name="connsiteY2" fmla="*/ 0 h 659235"/>
                <a:gd name="connsiteX0" fmla="*/ 630632 w 791253"/>
                <a:gd name="connsiteY0" fmla="*/ 659235 h 659235"/>
                <a:gd name="connsiteX1" fmla="*/ 711584 w 791253"/>
                <a:gd name="connsiteY1" fmla="*/ 191444 h 659235"/>
                <a:gd name="connsiteX2" fmla="*/ 0 w 791253"/>
                <a:gd name="connsiteY2" fmla="*/ 0 h 659235"/>
                <a:gd name="connsiteX0" fmla="*/ 630632 w 866750"/>
                <a:gd name="connsiteY0" fmla="*/ 659235 h 659235"/>
                <a:gd name="connsiteX1" fmla="*/ 821312 w 866750"/>
                <a:gd name="connsiteY1" fmla="*/ 206074 h 659235"/>
                <a:gd name="connsiteX2" fmla="*/ 0 w 866750"/>
                <a:gd name="connsiteY2" fmla="*/ 0 h 659235"/>
                <a:gd name="connsiteX0" fmla="*/ 133199 w 333403"/>
                <a:gd name="connsiteY0" fmla="*/ 1376124 h 1376124"/>
                <a:gd name="connsiteX1" fmla="*/ 323879 w 333403"/>
                <a:gd name="connsiteY1" fmla="*/ 922963 h 1376124"/>
                <a:gd name="connsiteX2" fmla="*/ 0 w 333403"/>
                <a:gd name="connsiteY2" fmla="*/ 0 h 1376124"/>
                <a:gd name="connsiteX0" fmla="*/ 0 w 1445006"/>
                <a:gd name="connsiteY0" fmla="*/ 1836982 h 1836982"/>
                <a:gd name="connsiteX1" fmla="*/ 1353797 w 1445006"/>
                <a:gd name="connsiteY1" fmla="*/ 922963 h 1836982"/>
                <a:gd name="connsiteX2" fmla="*/ 1029918 w 1445006"/>
                <a:gd name="connsiteY2" fmla="*/ 0 h 1836982"/>
                <a:gd name="connsiteX0" fmla="*/ 0 w 1445006"/>
                <a:gd name="connsiteY0" fmla="*/ 1836982 h 1870351"/>
                <a:gd name="connsiteX1" fmla="*/ 1353797 w 1445006"/>
                <a:gd name="connsiteY1" fmla="*/ 922963 h 1870351"/>
                <a:gd name="connsiteX2" fmla="*/ 1029918 w 1445006"/>
                <a:gd name="connsiteY2" fmla="*/ 0 h 1870351"/>
                <a:gd name="connsiteX0" fmla="*/ 0 w 1897469"/>
                <a:gd name="connsiteY0" fmla="*/ 1836982 h 1886410"/>
                <a:gd name="connsiteX1" fmla="*/ 1865861 w 1897469"/>
                <a:gd name="connsiteY1" fmla="*/ 1244832 h 1886410"/>
                <a:gd name="connsiteX2" fmla="*/ 1029918 w 1897469"/>
                <a:gd name="connsiteY2" fmla="*/ 0 h 1886410"/>
                <a:gd name="connsiteX0" fmla="*/ 0 w 1450378"/>
                <a:gd name="connsiteY0" fmla="*/ 1836982 h 1876514"/>
                <a:gd name="connsiteX1" fmla="*/ 1361112 w 1450378"/>
                <a:gd name="connsiteY1" fmla="*/ 1076583 h 1876514"/>
                <a:gd name="connsiteX2" fmla="*/ 1029918 w 1450378"/>
                <a:gd name="connsiteY2" fmla="*/ 0 h 1876514"/>
                <a:gd name="connsiteX0" fmla="*/ 0 w 1450378"/>
                <a:gd name="connsiteY0" fmla="*/ 1836982 h 1935410"/>
                <a:gd name="connsiteX1" fmla="*/ 1361112 w 1450378"/>
                <a:gd name="connsiteY1" fmla="*/ 1076583 h 1935410"/>
                <a:gd name="connsiteX2" fmla="*/ 1029918 w 1450378"/>
                <a:gd name="connsiteY2" fmla="*/ 0 h 1935410"/>
                <a:gd name="connsiteX0" fmla="*/ 0 w 1631933"/>
                <a:gd name="connsiteY0" fmla="*/ 1836982 h 1948905"/>
                <a:gd name="connsiteX1" fmla="*/ 1580568 w 1631933"/>
                <a:gd name="connsiteY1" fmla="*/ 1215572 h 1948905"/>
                <a:gd name="connsiteX2" fmla="*/ 1029918 w 1631933"/>
                <a:gd name="connsiteY2" fmla="*/ 0 h 1948905"/>
                <a:gd name="connsiteX0" fmla="*/ 0 w 1635786"/>
                <a:gd name="connsiteY0" fmla="*/ 1965483 h 2077406"/>
                <a:gd name="connsiteX1" fmla="*/ 1580568 w 1635786"/>
                <a:gd name="connsiteY1" fmla="*/ 1344073 h 2077406"/>
                <a:gd name="connsiteX2" fmla="*/ 1029918 w 1635786"/>
                <a:gd name="connsiteY2" fmla="*/ 128501 h 2077406"/>
                <a:gd name="connsiteX0" fmla="*/ 0 w 1734524"/>
                <a:gd name="connsiteY0" fmla="*/ 2022800 h 2093180"/>
                <a:gd name="connsiteX1" fmla="*/ 1690296 w 1734524"/>
                <a:gd name="connsiteY1" fmla="*/ 808859 h 2093180"/>
                <a:gd name="connsiteX2" fmla="*/ 1029918 w 1734524"/>
                <a:gd name="connsiteY2" fmla="*/ 185818 h 2093180"/>
                <a:gd name="connsiteX0" fmla="*/ 0 w 1695077"/>
                <a:gd name="connsiteY0" fmla="*/ 2028256 h 2106134"/>
                <a:gd name="connsiteX1" fmla="*/ 1690296 w 1695077"/>
                <a:gd name="connsiteY1" fmla="*/ 814315 h 2106134"/>
                <a:gd name="connsiteX2" fmla="*/ 1029918 w 1695077"/>
                <a:gd name="connsiteY2" fmla="*/ 191274 h 2106134"/>
                <a:gd name="connsiteX0" fmla="*/ 0 w 1690308"/>
                <a:gd name="connsiteY0" fmla="*/ 2050335 h 2128375"/>
                <a:gd name="connsiteX1" fmla="*/ 1690296 w 1690308"/>
                <a:gd name="connsiteY1" fmla="*/ 836394 h 2128375"/>
                <a:gd name="connsiteX2" fmla="*/ 1029918 w 1690308"/>
                <a:gd name="connsiteY2" fmla="*/ 213353 h 2128375"/>
                <a:gd name="connsiteX0" fmla="*/ 0 w 1690308"/>
                <a:gd name="connsiteY0" fmla="*/ 2161405 h 2239445"/>
                <a:gd name="connsiteX1" fmla="*/ 1690296 w 1690308"/>
                <a:gd name="connsiteY1" fmla="*/ 947464 h 2239445"/>
                <a:gd name="connsiteX2" fmla="*/ 1029918 w 1690308"/>
                <a:gd name="connsiteY2" fmla="*/ 324423 h 2239445"/>
                <a:gd name="connsiteX0" fmla="*/ 0 w 1646894"/>
                <a:gd name="connsiteY0" fmla="*/ 2259116 h 2320301"/>
                <a:gd name="connsiteX1" fmla="*/ 1646405 w 1646894"/>
                <a:gd name="connsiteY1" fmla="*/ 650154 h 2320301"/>
                <a:gd name="connsiteX2" fmla="*/ 1029918 w 1646894"/>
                <a:gd name="connsiteY2" fmla="*/ 422134 h 2320301"/>
                <a:gd name="connsiteX0" fmla="*/ 0 w 1669302"/>
                <a:gd name="connsiteY0" fmla="*/ 2259116 h 2282030"/>
                <a:gd name="connsiteX1" fmla="*/ 1646405 w 1669302"/>
                <a:gd name="connsiteY1" fmla="*/ 650154 h 2282030"/>
                <a:gd name="connsiteX2" fmla="*/ 1029918 w 1669302"/>
                <a:gd name="connsiteY2" fmla="*/ 422134 h 2282030"/>
                <a:gd name="connsiteX0" fmla="*/ 0 w 1751906"/>
                <a:gd name="connsiteY0" fmla="*/ 2158577 h 2189879"/>
                <a:gd name="connsiteX1" fmla="*/ 1741503 w 1751906"/>
                <a:gd name="connsiteY1" fmla="*/ 959266 h 2189879"/>
                <a:gd name="connsiteX2" fmla="*/ 1029918 w 1751906"/>
                <a:gd name="connsiteY2" fmla="*/ 321595 h 2189879"/>
                <a:gd name="connsiteX0" fmla="*/ 0 w 1800360"/>
                <a:gd name="connsiteY0" fmla="*/ 2153326 h 2191476"/>
                <a:gd name="connsiteX1" fmla="*/ 1741503 w 1800360"/>
                <a:gd name="connsiteY1" fmla="*/ 954015 h 2191476"/>
                <a:gd name="connsiteX2" fmla="*/ 1029918 w 1800360"/>
                <a:gd name="connsiteY2" fmla="*/ 316344 h 2191476"/>
                <a:gd name="connsiteX0" fmla="*/ 0 w 1800360"/>
                <a:gd name="connsiteY0" fmla="*/ 2153326 h 2187431"/>
                <a:gd name="connsiteX1" fmla="*/ 1741503 w 1800360"/>
                <a:gd name="connsiteY1" fmla="*/ 954015 h 2187431"/>
                <a:gd name="connsiteX2" fmla="*/ 1029918 w 1800360"/>
                <a:gd name="connsiteY2" fmla="*/ 316344 h 2187431"/>
                <a:gd name="connsiteX0" fmla="*/ 0 w 1800360"/>
                <a:gd name="connsiteY0" fmla="*/ 2153326 h 2187431"/>
                <a:gd name="connsiteX1" fmla="*/ 1741503 w 1800360"/>
                <a:gd name="connsiteY1" fmla="*/ 954015 h 2187431"/>
                <a:gd name="connsiteX2" fmla="*/ 1029918 w 1800360"/>
                <a:gd name="connsiteY2" fmla="*/ 316344 h 2187431"/>
                <a:gd name="connsiteX0" fmla="*/ 0 w 1800360"/>
                <a:gd name="connsiteY0" fmla="*/ 2153326 h 2181163"/>
                <a:gd name="connsiteX1" fmla="*/ 1741503 w 1800360"/>
                <a:gd name="connsiteY1" fmla="*/ 954015 h 2181163"/>
                <a:gd name="connsiteX2" fmla="*/ 1029918 w 1800360"/>
                <a:gd name="connsiteY2" fmla="*/ 316344 h 2181163"/>
                <a:gd name="connsiteX0" fmla="*/ 0 w 1768735"/>
                <a:gd name="connsiteY0" fmla="*/ 2114693 h 2150026"/>
                <a:gd name="connsiteX1" fmla="*/ 1704927 w 1768735"/>
                <a:gd name="connsiteY1" fmla="*/ 1149468 h 2150026"/>
                <a:gd name="connsiteX2" fmla="*/ 1029918 w 1768735"/>
                <a:gd name="connsiteY2" fmla="*/ 277711 h 2150026"/>
                <a:gd name="connsiteX0" fmla="*/ 0 w 1738989"/>
                <a:gd name="connsiteY0" fmla="*/ 2107145 h 2140345"/>
                <a:gd name="connsiteX1" fmla="*/ 1704927 w 1738989"/>
                <a:gd name="connsiteY1" fmla="*/ 1141920 h 2140345"/>
                <a:gd name="connsiteX2" fmla="*/ 1029918 w 1738989"/>
                <a:gd name="connsiteY2" fmla="*/ 270163 h 2140345"/>
                <a:gd name="connsiteX0" fmla="*/ 0 w 1784992"/>
                <a:gd name="connsiteY0" fmla="*/ 2106132 h 2139596"/>
                <a:gd name="connsiteX1" fmla="*/ 1756134 w 1784992"/>
                <a:gd name="connsiteY1" fmla="*/ 1148222 h 2139596"/>
                <a:gd name="connsiteX2" fmla="*/ 1029918 w 1784992"/>
                <a:gd name="connsiteY2" fmla="*/ 269150 h 2139596"/>
                <a:gd name="connsiteX0" fmla="*/ 0 w 1763022"/>
                <a:gd name="connsiteY0" fmla="*/ 2109837 h 2144353"/>
                <a:gd name="connsiteX1" fmla="*/ 1756134 w 1763022"/>
                <a:gd name="connsiteY1" fmla="*/ 1151927 h 2144353"/>
                <a:gd name="connsiteX2" fmla="*/ 1029918 w 1763022"/>
                <a:gd name="connsiteY2" fmla="*/ 272855 h 2144353"/>
                <a:gd name="connsiteX0" fmla="*/ 0 w 1770725"/>
                <a:gd name="connsiteY0" fmla="*/ 2180073 h 2214589"/>
                <a:gd name="connsiteX1" fmla="*/ 1756134 w 1770725"/>
                <a:gd name="connsiteY1" fmla="*/ 1222163 h 2214589"/>
                <a:gd name="connsiteX2" fmla="*/ 1029918 w 1770725"/>
                <a:gd name="connsiteY2" fmla="*/ 343091 h 2214589"/>
                <a:gd name="connsiteX0" fmla="*/ 0 w 1563959"/>
                <a:gd name="connsiteY0" fmla="*/ 2111758 h 2195406"/>
                <a:gd name="connsiteX1" fmla="*/ 1470841 w 1563959"/>
                <a:gd name="connsiteY1" fmla="*/ 1702488 h 2195406"/>
                <a:gd name="connsiteX2" fmla="*/ 1029918 w 1563959"/>
                <a:gd name="connsiteY2" fmla="*/ 274776 h 2195406"/>
                <a:gd name="connsiteX0" fmla="*/ 0 w 1724652"/>
                <a:gd name="connsiteY0" fmla="*/ 2135866 h 2274982"/>
                <a:gd name="connsiteX1" fmla="*/ 1470841 w 1724652"/>
                <a:gd name="connsiteY1" fmla="*/ 1726596 h 2274982"/>
                <a:gd name="connsiteX2" fmla="*/ 1029918 w 1724652"/>
                <a:gd name="connsiteY2" fmla="*/ 298884 h 2274982"/>
                <a:gd name="connsiteX0" fmla="*/ 0 w 1724652"/>
                <a:gd name="connsiteY0" fmla="*/ 2135866 h 2221696"/>
                <a:gd name="connsiteX1" fmla="*/ 1470841 w 1724652"/>
                <a:gd name="connsiteY1" fmla="*/ 1726596 h 2221696"/>
                <a:gd name="connsiteX2" fmla="*/ 1029918 w 1724652"/>
                <a:gd name="connsiteY2" fmla="*/ 298884 h 2221696"/>
              </a:gdLst>
              <a:ahLst/>
              <a:cxnLst>
                <a:cxn ang="0">
                  <a:pos x="connsiteX0" y="connsiteY0"/>
                </a:cxn>
                <a:cxn ang="0">
                  <a:pos x="connsiteX1" y="connsiteY1"/>
                </a:cxn>
                <a:cxn ang="0">
                  <a:pos x="connsiteX2" y="connsiteY2"/>
                </a:cxn>
              </a:cxnLst>
              <a:rect l="l" t="t" r="r" b="b"/>
              <a:pathLst>
                <a:path w="1724652" h="2221696">
                  <a:moveTo>
                    <a:pt x="0" y="2135866"/>
                  </a:moveTo>
                  <a:cubicBezTo>
                    <a:pt x="600656" y="2211632"/>
                    <a:pt x="1054785" y="2409646"/>
                    <a:pt x="1470841" y="1726596"/>
                  </a:cubicBezTo>
                  <a:cubicBezTo>
                    <a:pt x="1886897" y="1043546"/>
                    <a:pt x="1825818" y="-692700"/>
                    <a:pt x="1029918" y="298884"/>
                  </a:cubicBezTo>
                </a:path>
              </a:pathLst>
            </a:custGeom>
            <a:noFill/>
            <a:ln>
              <a:solidFill>
                <a:srgbClr val="FF0000"/>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grpSp>
        <p:nvGrpSpPr>
          <p:cNvPr id="29" name="Group 42"/>
          <p:cNvGrpSpPr>
            <a:grpSpLocks/>
          </p:cNvGrpSpPr>
          <p:nvPr/>
        </p:nvGrpSpPr>
        <p:grpSpPr bwMode="auto">
          <a:xfrm>
            <a:off x="3814763" y="2420938"/>
            <a:ext cx="4718050" cy="3600450"/>
            <a:chOff x="3365500" y="2420938"/>
            <a:chExt cx="4718050" cy="3600450"/>
          </a:xfrm>
        </p:grpSpPr>
        <p:pic>
          <p:nvPicPr>
            <p:cNvPr id="30"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65500" y="2420938"/>
              <a:ext cx="471805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9 Forma libre"/>
            <p:cNvSpPr/>
            <p:nvPr/>
          </p:nvSpPr>
          <p:spPr>
            <a:xfrm>
              <a:off x="4267200" y="3540125"/>
              <a:ext cx="2989262" cy="1730375"/>
            </a:xfrm>
            <a:custGeom>
              <a:avLst/>
              <a:gdLst>
                <a:gd name="connsiteX0" fmla="*/ 2989006 w 2989006"/>
                <a:gd name="connsiteY0" fmla="*/ 1730477 h 1730477"/>
                <a:gd name="connsiteX1" fmla="*/ 1032387 w 2989006"/>
                <a:gd name="connsiteY1" fmla="*/ 1327355 h 1730477"/>
                <a:gd name="connsiteX2" fmla="*/ 0 w 2989006"/>
                <a:gd name="connsiteY2" fmla="*/ 0 h 1730477"/>
              </a:gdLst>
              <a:ahLst/>
              <a:cxnLst>
                <a:cxn ang="0">
                  <a:pos x="connsiteX0" y="connsiteY0"/>
                </a:cxn>
                <a:cxn ang="0">
                  <a:pos x="connsiteX1" y="connsiteY1"/>
                </a:cxn>
                <a:cxn ang="0">
                  <a:pos x="connsiteX2" y="connsiteY2"/>
                </a:cxn>
              </a:cxnLst>
              <a:rect l="l" t="t" r="r" b="b"/>
              <a:pathLst>
                <a:path w="2989006" h="1730477">
                  <a:moveTo>
                    <a:pt x="2989006" y="1730477"/>
                  </a:moveTo>
                  <a:cubicBezTo>
                    <a:pt x="2259780" y="1673122"/>
                    <a:pt x="1530555" y="1615768"/>
                    <a:pt x="1032387" y="1327355"/>
                  </a:cubicBezTo>
                  <a:cubicBezTo>
                    <a:pt x="534219" y="1038942"/>
                    <a:pt x="157316" y="301523"/>
                    <a:pt x="0" y="0"/>
                  </a:cubicBezTo>
                </a:path>
              </a:pathLst>
            </a:custGeom>
            <a:noFill/>
            <a:ln>
              <a:solidFill>
                <a:srgbClr val="00B05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2" name="11 Forma libre"/>
            <p:cNvSpPr/>
            <p:nvPr/>
          </p:nvSpPr>
          <p:spPr>
            <a:xfrm>
              <a:off x="4257675" y="3490913"/>
              <a:ext cx="3195637" cy="1425575"/>
            </a:xfrm>
            <a:custGeom>
              <a:avLst/>
              <a:gdLst>
                <a:gd name="connsiteX0" fmla="*/ 0 w 3195484"/>
                <a:gd name="connsiteY0" fmla="*/ 163333 h 1539849"/>
                <a:gd name="connsiteX1" fmla="*/ 1366684 w 3195484"/>
                <a:gd name="connsiteY1" fmla="*/ 124004 h 1539849"/>
                <a:gd name="connsiteX2" fmla="*/ 3195484 w 3195484"/>
                <a:gd name="connsiteY2" fmla="*/ 1539849 h 1539849"/>
                <a:gd name="connsiteX3" fmla="*/ 3195484 w 3195484"/>
                <a:gd name="connsiteY3" fmla="*/ 1539849 h 1539849"/>
                <a:gd name="connsiteX0" fmla="*/ 0 w 3195484"/>
                <a:gd name="connsiteY0" fmla="*/ 49011 h 1425527"/>
                <a:gd name="connsiteX1" fmla="*/ 1818968 w 3195484"/>
                <a:gd name="connsiteY1" fmla="*/ 304650 h 1425527"/>
                <a:gd name="connsiteX2" fmla="*/ 3195484 w 3195484"/>
                <a:gd name="connsiteY2" fmla="*/ 1425527 h 1425527"/>
                <a:gd name="connsiteX3" fmla="*/ 3195484 w 3195484"/>
                <a:gd name="connsiteY3" fmla="*/ 1425527 h 1425527"/>
              </a:gdLst>
              <a:ahLst/>
              <a:cxnLst>
                <a:cxn ang="0">
                  <a:pos x="connsiteX0" y="connsiteY0"/>
                </a:cxn>
                <a:cxn ang="0">
                  <a:pos x="connsiteX1" y="connsiteY1"/>
                </a:cxn>
                <a:cxn ang="0">
                  <a:pos x="connsiteX2" y="connsiteY2"/>
                </a:cxn>
                <a:cxn ang="0">
                  <a:pos x="connsiteX3" y="connsiteY3"/>
                </a:cxn>
              </a:cxnLst>
              <a:rect l="l" t="t" r="r" b="b"/>
              <a:pathLst>
                <a:path w="3195484" h="1425527">
                  <a:moveTo>
                    <a:pt x="0" y="49011"/>
                  </a:moveTo>
                  <a:cubicBezTo>
                    <a:pt x="417051" y="-85363"/>
                    <a:pt x="1286387" y="75231"/>
                    <a:pt x="1818968" y="304650"/>
                  </a:cubicBezTo>
                  <a:cubicBezTo>
                    <a:pt x="2351549" y="534069"/>
                    <a:pt x="2966065" y="1238714"/>
                    <a:pt x="3195484" y="1425527"/>
                  </a:cubicBezTo>
                  <a:lnTo>
                    <a:pt x="3195484" y="1425527"/>
                  </a:lnTo>
                </a:path>
              </a:pathLst>
            </a:custGeom>
            <a:noFill/>
            <a:ln>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33" name="15 Conector recto"/>
            <p:cNvCxnSpPr>
              <a:stCxn id="31" idx="0"/>
              <a:endCxn id="32" idx="2"/>
            </p:cNvCxnSpPr>
            <p:nvPr/>
          </p:nvCxnSpPr>
          <p:spPr>
            <a:xfrm flipV="1">
              <a:off x="7256462" y="4916488"/>
              <a:ext cx="196850" cy="354012"/>
            </a:xfrm>
            <a:prstGeom prst="line">
              <a:avLst/>
            </a:prstGeom>
            <a:noFill/>
            <a:ln>
              <a:solidFill>
                <a:schemeClr val="tx1">
                  <a:lumMod val="95000"/>
                  <a:lumOff val="5000"/>
                </a:schemeClr>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2982005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Software Retrieval and Analysis</a:t>
            </a:r>
            <a:endParaRPr lang="en-US" dirty="0"/>
          </a:p>
        </p:txBody>
      </p:sp>
      <p:pic>
        <p:nvPicPr>
          <p:cNvPr id="3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341438"/>
            <a:ext cx="91440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 name="Group 6"/>
          <p:cNvGrpSpPr>
            <a:grpSpLocks/>
          </p:cNvGrpSpPr>
          <p:nvPr/>
        </p:nvGrpSpPr>
        <p:grpSpPr bwMode="auto">
          <a:xfrm>
            <a:off x="3810000" y="2420938"/>
            <a:ext cx="4718050" cy="3600450"/>
            <a:chOff x="3365500" y="2420938"/>
            <a:chExt cx="4718050" cy="3600450"/>
          </a:xfrm>
        </p:grpSpPr>
        <p:pic>
          <p:nvPicPr>
            <p:cNvPr id="3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65500" y="2420938"/>
              <a:ext cx="471805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9 Forma libre"/>
            <p:cNvSpPr/>
            <p:nvPr/>
          </p:nvSpPr>
          <p:spPr>
            <a:xfrm>
              <a:off x="4267200" y="3540125"/>
              <a:ext cx="2989263" cy="1730375"/>
            </a:xfrm>
            <a:custGeom>
              <a:avLst/>
              <a:gdLst>
                <a:gd name="connsiteX0" fmla="*/ 2989006 w 2989006"/>
                <a:gd name="connsiteY0" fmla="*/ 1730477 h 1730477"/>
                <a:gd name="connsiteX1" fmla="*/ 1032387 w 2989006"/>
                <a:gd name="connsiteY1" fmla="*/ 1327355 h 1730477"/>
                <a:gd name="connsiteX2" fmla="*/ 0 w 2989006"/>
                <a:gd name="connsiteY2" fmla="*/ 0 h 1730477"/>
              </a:gdLst>
              <a:ahLst/>
              <a:cxnLst>
                <a:cxn ang="0">
                  <a:pos x="connsiteX0" y="connsiteY0"/>
                </a:cxn>
                <a:cxn ang="0">
                  <a:pos x="connsiteX1" y="connsiteY1"/>
                </a:cxn>
                <a:cxn ang="0">
                  <a:pos x="connsiteX2" y="connsiteY2"/>
                </a:cxn>
              </a:cxnLst>
              <a:rect l="l" t="t" r="r" b="b"/>
              <a:pathLst>
                <a:path w="2989006" h="1730477">
                  <a:moveTo>
                    <a:pt x="2989006" y="1730477"/>
                  </a:moveTo>
                  <a:cubicBezTo>
                    <a:pt x="2259780" y="1673122"/>
                    <a:pt x="1530555" y="1615768"/>
                    <a:pt x="1032387" y="1327355"/>
                  </a:cubicBezTo>
                  <a:cubicBezTo>
                    <a:pt x="534219" y="1038942"/>
                    <a:pt x="157316" y="301523"/>
                    <a:pt x="0" y="0"/>
                  </a:cubicBezTo>
                </a:path>
              </a:pathLst>
            </a:custGeom>
            <a:noFill/>
            <a:ln>
              <a:solidFill>
                <a:srgbClr val="00B05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8" name="11 Forma libre"/>
            <p:cNvSpPr/>
            <p:nvPr/>
          </p:nvSpPr>
          <p:spPr>
            <a:xfrm>
              <a:off x="4257675" y="3490913"/>
              <a:ext cx="3195638" cy="1425575"/>
            </a:xfrm>
            <a:custGeom>
              <a:avLst/>
              <a:gdLst>
                <a:gd name="connsiteX0" fmla="*/ 0 w 3195484"/>
                <a:gd name="connsiteY0" fmla="*/ 163333 h 1539849"/>
                <a:gd name="connsiteX1" fmla="*/ 1366684 w 3195484"/>
                <a:gd name="connsiteY1" fmla="*/ 124004 h 1539849"/>
                <a:gd name="connsiteX2" fmla="*/ 3195484 w 3195484"/>
                <a:gd name="connsiteY2" fmla="*/ 1539849 h 1539849"/>
                <a:gd name="connsiteX3" fmla="*/ 3195484 w 3195484"/>
                <a:gd name="connsiteY3" fmla="*/ 1539849 h 1539849"/>
                <a:gd name="connsiteX0" fmla="*/ 0 w 3195484"/>
                <a:gd name="connsiteY0" fmla="*/ 49011 h 1425527"/>
                <a:gd name="connsiteX1" fmla="*/ 1818968 w 3195484"/>
                <a:gd name="connsiteY1" fmla="*/ 304650 h 1425527"/>
                <a:gd name="connsiteX2" fmla="*/ 3195484 w 3195484"/>
                <a:gd name="connsiteY2" fmla="*/ 1425527 h 1425527"/>
                <a:gd name="connsiteX3" fmla="*/ 3195484 w 3195484"/>
                <a:gd name="connsiteY3" fmla="*/ 1425527 h 1425527"/>
              </a:gdLst>
              <a:ahLst/>
              <a:cxnLst>
                <a:cxn ang="0">
                  <a:pos x="connsiteX0" y="connsiteY0"/>
                </a:cxn>
                <a:cxn ang="0">
                  <a:pos x="connsiteX1" y="connsiteY1"/>
                </a:cxn>
                <a:cxn ang="0">
                  <a:pos x="connsiteX2" y="connsiteY2"/>
                </a:cxn>
                <a:cxn ang="0">
                  <a:pos x="connsiteX3" y="connsiteY3"/>
                </a:cxn>
              </a:cxnLst>
              <a:rect l="l" t="t" r="r" b="b"/>
              <a:pathLst>
                <a:path w="3195484" h="1425527">
                  <a:moveTo>
                    <a:pt x="0" y="49011"/>
                  </a:moveTo>
                  <a:cubicBezTo>
                    <a:pt x="417051" y="-85363"/>
                    <a:pt x="1286387" y="75231"/>
                    <a:pt x="1818968" y="304650"/>
                  </a:cubicBezTo>
                  <a:cubicBezTo>
                    <a:pt x="2351549" y="534069"/>
                    <a:pt x="2966065" y="1238714"/>
                    <a:pt x="3195484" y="1425527"/>
                  </a:cubicBezTo>
                  <a:lnTo>
                    <a:pt x="3195484" y="1425527"/>
                  </a:lnTo>
                </a:path>
              </a:pathLst>
            </a:custGeom>
            <a:noFill/>
            <a:ln>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39" name="15 Conector recto"/>
            <p:cNvCxnSpPr>
              <a:stCxn id="37" idx="0"/>
              <a:endCxn id="38" idx="2"/>
            </p:cNvCxnSpPr>
            <p:nvPr/>
          </p:nvCxnSpPr>
          <p:spPr>
            <a:xfrm flipV="1">
              <a:off x="7256463" y="4916488"/>
              <a:ext cx="196850" cy="354012"/>
            </a:xfrm>
            <a:prstGeom prst="line">
              <a:avLst/>
            </a:prstGeom>
            <a:noFill/>
            <a:ln>
              <a:solidFill>
                <a:schemeClr val="tx1">
                  <a:lumMod val="95000"/>
                  <a:lumOff val="5000"/>
                </a:schemeClr>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grpSp>
      <p:sp>
        <p:nvSpPr>
          <p:cNvPr id="40" name="TextBox 4"/>
          <p:cNvSpPr txBox="1">
            <a:spLocks noChangeArrowheads="1"/>
          </p:cNvSpPr>
          <p:nvPr/>
        </p:nvSpPr>
        <p:spPr bwMode="auto">
          <a:xfrm>
            <a:off x="476250" y="2420938"/>
            <a:ext cx="33131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pPr>
            <a:r>
              <a:rPr lang="es-ES" altLang="es-ES" sz="1800" dirty="0" err="1"/>
              <a:t>Each</a:t>
            </a:r>
            <a:r>
              <a:rPr lang="es-ES" altLang="es-ES" sz="1800" dirty="0"/>
              <a:t> </a:t>
            </a:r>
            <a:r>
              <a:rPr lang="es-ES" altLang="es-ES" sz="1800" dirty="0" err="1"/>
              <a:t>Station</a:t>
            </a:r>
            <a:r>
              <a:rPr lang="es-ES" altLang="es-ES" sz="1800" dirty="0"/>
              <a:t> links to </a:t>
            </a:r>
            <a:r>
              <a:rPr lang="es-ES" altLang="es-ES" sz="1800" dirty="0" err="1"/>
              <a:t>the</a:t>
            </a:r>
            <a:r>
              <a:rPr lang="es-ES" altLang="es-ES" sz="1800" dirty="0"/>
              <a:t> NIES FTP server </a:t>
            </a:r>
            <a:r>
              <a:rPr lang="es-ES" altLang="es-ES" sz="1800" dirty="0" err="1"/>
              <a:t>for</a:t>
            </a:r>
            <a:r>
              <a:rPr lang="es-ES" altLang="es-ES" sz="1800" dirty="0"/>
              <a:t> </a:t>
            </a:r>
            <a:r>
              <a:rPr lang="es-ES" altLang="es-ES" sz="1800" dirty="0" err="1"/>
              <a:t>backup</a:t>
            </a:r>
            <a:r>
              <a:rPr lang="es-ES" altLang="es-ES" sz="1800" dirty="0"/>
              <a:t>.</a:t>
            </a:r>
          </a:p>
          <a:p>
            <a:pPr eaLnBrk="1" hangingPunct="1">
              <a:spcBef>
                <a:spcPct val="0"/>
              </a:spcBef>
            </a:pPr>
            <a:r>
              <a:rPr lang="es-ES" altLang="es-ES" sz="1800" dirty="0"/>
              <a:t>FTP server </a:t>
            </a:r>
            <a:r>
              <a:rPr lang="es-ES" altLang="es-ES" sz="1800" dirty="0" err="1"/>
              <a:t>is</a:t>
            </a:r>
            <a:r>
              <a:rPr lang="es-ES" altLang="es-ES" sz="1800" dirty="0"/>
              <a:t> </a:t>
            </a:r>
            <a:r>
              <a:rPr lang="es-ES" altLang="es-ES" sz="1800" dirty="0" err="1"/>
              <a:t>then</a:t>
            </a:r>
            <a:r>
              <a:rPr lang="es-ES" altLang="es-ES" sz="1800" dirty="0"/>
              <a:t> </a:t>
            </a:r>
            <a:r>
              <a:rPr lang="es-ES" altLang="es-ES" sz="1800" dirty="0" err="1"/>
              <a:t>downloaded</a:t>
            </a:r>
            <a:r>
              <a:rPr lang="es-ES" altLang="es-ES" sz="1800" dirty="0"/>
              <a:t> to Prof. </a:t>
            </a:r>
            <a:r>
              <a:rPr lang="es-ES" altLang="es-ES" sz="1800" dirty="0" err="1"/>
              <a:t>Sugimoto</a:t>
            </a:r>
            <a:r>
              <a:rPr lang="es-ES" altLang="es-ES" sz="1800" dirty="0"/>
              <a:t> SFTP server. </a:t>
            </a:r>
          </a:p>
          <a:p>
            <a:pPr eaLnBrk="1" hangingPunct="1">
              <a:spcBef>
                <a:spcPct val="0"/>
              </a:spcBef>
            </a:pPr>
            <a:r>
              <a:rPr lang="es-ES" altLang="es-ES" sz="1800" dirty="0"/>
              <a:t>Data </a:t>
            </a:r>
            <a:r>
              <a:rPr lang="es-ES" altLang="es-ES" sz="1800" dirty="0" err="1"/>
              <a:t>analysis</a:t>
            </a:r>
            <a:r>
              <a:rPr lang="es-ES" altLang="es-ES" sz="1800" dirty="0"/>
              <a:t> </a:t>
            </a:r>
            <a:r>
              <a:rPr lang="es-ES" altLang="es-ES" sz="1800" dirty="0" err="1"/>
              <a:t>is</a:t>
            </a:r>
            <a:r>
              <a:rPr lang="es-ES" altLang="es-ES" sz="1800" dirty="0"/>
              <a:t> done at NIES</a:t>
            </a:r>
          </a:p>
          <a:p>
            <a:pPr eaLnBrk="1" hangingPunct="1">
              <a:spcBef>
                <a:spcPct val="0"/>
              </a:spcBef>
            </a:pPr>
            <a:r>
              <a:rPr lang="es-ES" altLang="es-ES" sz="1800" dirty="0"/>
              <a:t>Data </a:t>
            </a:r>
            <a:r>
              <a:rPr lang="es-ES" altLang="es-ES" sz="1800" dirty="0" err="1"/>
              <a:t>analysis</a:t>
            </a:r>
            <a:r>
              <a:rPr lang="es-ES" altLang="es-ES" sz="1800" dirty="0"/>
              <a:t> </a:t>
            </a:r>
            <a:r>
              <a:rPr lang="es-ES" altLang="es-ES" sz="1800" dirty="0" err="1"/>
              <a:t>will</a:t>
            </a:r>
            <a:r>
              <a:rPr lang="es-ES" altLang="es-ES" sz="1800" dirty="0"/>
              <a:t> be done at CITEDEF</a:t>
            </a:r>
          </a:p>
          <a:p>
            <a:pPr eaLnBrk="1" hangingPunct="1">
              <a:spcBef>
                <a:spcPct val="0"/>
              </a:spcBef>
            </a:pPr>
            <a:r>
              <a:rPr lang="es-ES" altLang="es-ES" sz="1800" dirty="0"/>
              <a:t>Comodoro </a:t>
            </a:r>
            <a:r>
              <a:rPr lang="es-ES" altLang="es-ES" sz="1800" dirty="0" err="1"/>
              <a:t>experience</a:t>
            </a:r>
            <a:r>
              <a:rPr lang="es-ES" altLang="es-ES" sz="1800" dirty="0"/>
              <a:t> shows </a:t>
            </a:r>
            <a:r>
              <a:rPr lang="es-ES" altLang="es-ES" sz="1800" dirty="0" err="1"/>
              <a:t>that</a:t>
            </a:r>
            <a:r>
              <a:rPr lang="es-ES" altLang="es-ES" sz="1800" dirty="0"/>
              <a:t> </a:t>
            </a:r>
            <a:r>
              <a:rPr lang="es-ES" altLang="es-ES" sz="1800" dirty="0" err="1"/>
              <a:t>near</a:t>
            </a:r>
            <a:r>
              <a:rPr lang="es-ES" altLang="es-ES" sz="1800" dirty="0"/>
              <a:t> real time </a:t>
            </a:r>
            <a:r>
              <a:rPr lang="es-ES" altLang="es-ES" sz="1800" dirty="0" err="1"/>
              <a:t>analysis</a:t>
            </a:r>
            <a:r>
              <a:rPr lang="es-ES" altLang="es-ES" sz="1800" dirty="0"/>
              <a:t> </a:t>
            </a:r>
            <a:r>
              <a:rPr lang="es-ES" altLang="es-ES" sz="1800" dirty="0" err="1"/>
              <a:t>is</a:t>
            </a:r>
            <a:r>
              <a:rPr lang="es-ES" altLang="es-ES" sz="1800" dirty="0"/>
              <a:t> </a:t>
            </a:r>
            <a:r>
              <a:rPr lang="es-ES" altLang="es-ES" sz="1800" dirty="0" err="1"/>
              <a:t>possible</a:t>
            </a:r>
            <a:endParaRPr lang="es-ES" altLang="es-ES" sz="1800" dirty="0"/>
          </a:p>
          <a:p>
            <a:pPr eaLnBrk="1" hangingPunct="1">
              <a:spcBef>
                <a:spcPct val="0"/>
              </a:spcBef>
            </a:pPr>
            <a:endParaRPr lang="es-ES" altLang="es-ES" sz="1800" dirty="0"/>
          </a:p>
        </p:txBody>
      </p:sp>
    </p:spTree>
    <p:extLst>
      <p:ext uri="{BB962C8B-B14F-4D97-AF65-F5344CB8AC3E}">
        <p14:creationId xmlns:p14="http://schemas.microsoft.com/office/powerpoint/2010/main" val="27052928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ES" dirty="0" smtClean="0"/>
              <a:t>Aerosol </a:t>
            </a:r>
            <a:r>
              <a:rPr lang="es-ES" dirty="0" err="1" smtClean="0"/>
              <a:t>Research</a:t>
            </a:r>
            <a:r>
              <a:rPr lang="es-ES" dirty="0" smtClean="0"/>
              <a:t> </a:t>
            </a:r>
            <a:r>
              <a:rPr lang="es-ES" dirty="0" err="1" smtClean="0"/>
              <a:t>Team</a:t>
            </a:r>
            <a:r>
              <a:rPr lang="es-ES" dirty="0" smtClean="0"/>
              <a:t> (</a:t>
            </a:r>
            <a:r>
              <a:rPr lang="es-ES" dirty="0" err="1" smtClean="0"/>
              <a:t>Division</a:t>
            </a:r>
            <a:r>
              <a:rPr lang="es-ES" dirty="0" smtClean="0"/>
              <a:t>)</a:t>
            </a:r>
            <a:endParaRPr lang="es-ES" dirty="0"/>
          </a:p>
        </p:txBody>
      </p:sp>
      <p:sp>
        <p:nvSpPr>
          <p:cNvPr id="5" name="4 Marcador de texto"/>
          <p:cNvSpPr>
            <a:spLocks noGrp="1"/>
          </p:cNvSpPr>
          <p:nvPr>
            <p:ph type="body" idx="1"/>
          </p:nvPr>
        </p:nvSpPr>
        <p:spPr/>
        <p:txBody>
          <a:bodyPr>
            <a:normAutofit/>
          </a:bodyPr>
          <a:lstStyle/>
          <a:p>
            <a:r>
              <a:rPr lang="es-ES" sz="1600" dirty="0" smtClean="0"/>
              <a:t>Lidar </a:t>
            </a:r>
            <a:r>
              <a:rPr lang="es-ES" sz="1600" dirty="0" err="1" smtClean="0"/>
              <a:t>Division</a:t>
            </a:r>
            <a:r>
              <a:rPr lang="es-ES" sz="1600" dirty="0" smtClean="0"/>
              <a:t> (LD)</a:t>
            </a:r>
            <a:endParaRPr lang="es-ES" sz="1600" dirty="0"/>
          </a:p>
        </p:txBody>
      </p:sp>
      <p:sp>
        <p:nvSpPr>
          <p:cNvPr id="6" name="5 Marcador de contenido"/>
          <p:cNvSpPr>
            <a:spLocks noGrp="1"/>
          </p:cNvSpPr>
          <p:nvPr>
            <p:ph sz="half" idx="2"/>
          </p:nvPr>
        </p:nvSpPr>
        <p:spPr>
          <a:xfrm>
            <a:off x="251520" y="2060576"/>
            <a:ext cx="4320480" cy="4065588"/>
          </a:xfrm>
        </p:spPr>
        <p:txBody>
          <a:bodyPr>
            <a:normAutofit lnSpcReduction="10000"/>
          </a:bodyPr>
          <a:lstStyle/>
          <a:p>
            <a:r>
              <a:rPr lang="es-ES" dirty="0" smtClean="0"/>
              <a:t>Eduardo Quel (Head LD)</a:t>
            </a:r>
          </a:p>
          <a:p>
            <a:r>
              <a:rPr lang="es-ES" dirty="0" smtClean="0"/>
              <a:t>Pablo Ristori </a:t>
            </a:r>
          </a:p>
          <a:p>
            <a:r>
              <a:rPr lang="es-ES" dirty="0" smtClean="0"/>
              <a:t>Lidia Otero</a:t>
            </a:r>
          </a:p>
          <a:p>
            <a:r>
              <a:rPr lang="es-ES" dirty="0" smtClean="0"/>
              <a:t>Jacobo Salvador (RG)</a:t>
            </a:r>
          </a:p>
          <a:p>
            <a:r>
              <a:rPr lang="es-ES" dirty="0" smtClean="0"/>
              <a:t>Sebastián </a:t>
            </a:r>
            <a:r>
              <a:rPr lang="es-ES" dirty="0" err="1" smtClean="0"/>
              <a:t>Papandrea</a:t>
            </a:r>
            <a:r>
              <a:rPr lang="es-ES" dirty="0" smtClean="0"/>
              <a:t> (</a:t>
            </a:r>
            <a:r>
              <a:rPr lang="es-ES" dirty="0" err="1" smtClean="0"/>
              <a:t>student</a:t>
            </a:r>
            <a:r>
              <a:rPr lang="es-ES" dirty="0" smtClean="0"/>
              <a:t>)</a:t>
            </a:r>
          </a:p>
          <a:p>
            <a:r>
              <a:rPr lang="es-ES" dirty="0" smtClean="0"/>
              <a:t>Milagros Herrera (</a:t>
            </a:r>
            <a:r>
              <a:rPr lang="es-ES" dirty="0" err="1" smtClean="0"/>
              <a:t>student</a:t>
            </a:r>
            <a:r>
              <a:rPr lang="es-ES" dirty="0" smtClean="0"/>
              <a:t>)</a:t>
            </a:r>
          </a:p>
          <a:p>
            <a:r>
              <a:rPr lang="es-ES" dirty="0" smtClean="0"/>
              <a:t>Juan Pallotta</a:t>
            </a:r>
          </a:p>
          <a:p>
            <a:r>
              <a:rPr lang="es-ES" i="1" dirty="0" smtClean="0"/>
              <a:t>Lucas Bali (Crisis </a:t>
            </a:r>
            <a:r>
              <a:rPr lang="es-ES" i="1" dirty="0" err="1" smtClean="0"/>
              <a:t>Dept</a:t>
            </a:r>
            <a:r>
              <a:rPr lang="es-ES" i="1" dirty="0" smtClean="0"/>
              <a:t>.)</a:t>
            </a:r>
          </a:p>
          <a:p>
            <a:r>
              <a:rPr lang="es-ES" dirty="0" smtClean="0"/>
              <a:t>Ezequiel Pawelko</a:t>
            </a:r>
          </a:p>
        </p:txBody>
      </p:sp>
      <p:sp>
        <p:nvSpPr>
          <p:cNvPr id="7" name="6 Marcador de texto"/>
          <p:cNvSpPr>
            <a:spLocks noGrp="1"/>
          </p:cNvSpPr>
          <p:nvPr>
            <p:ph type="body" sz="quarter" idx="3"/>
          </p:nvPr>
        </p:nvSpPr>
        <p:spPr/>
        <p:txBody>
          <a:bodyPr>
            <a:normAutofit fontScale="70000" lnSpcReduction="20000"/>
          </a:bodyPr>
          <a:lstStyle/>
          <a:p>
            <a:r>
              <a:rPr lang="es-ES" dirty="0" err="1" smtClean="0"/>
              <a:t>National</a:t>
            </a:r>
            <a:r>
              <a:rPr lang="es-ES" dirty="0" smtClean="0"/>
              <a:t> </a:t>
            </a:r>
            <a:r>
              <a:rPr lang="es-ES" dirty="0" err="1" smtClean="0"/>
              <a:t>Institute</a:t>
            </a:r>
            <a:r>
              <a:rPr lang="es-ES" dirty="0" smtClean="0"/>
              <a:t> </a:t>
            </a:r>
            <a:r>
              <a:rPr lang="es-ES" dirty="0" err="1" smtClean="0"/>
              <a:t>for</a:t>
            </a:r>
            <a:r>
              <a:rPr lang="es-ES" dirty="0" smtClean="0"/>
              <a:t> </a:t>
            </a:r>
            <a:r>
              <a:rPr lang="es-ES" dirty="0" err="1" smtClean="0"/>
              <a:t>Env</a:t>
            </a:r>
            <a:r>
              <a:rPr lang="es-ES" dirty="0" smtClean="0"/>
              <a:t>. </a:t>
            </a:r>
            <a:r>
              <a:rPr lang="es-ES" dirty="0" err="1" smtClean="0"/>
              <a:t>Studies</a:t>
            </a:r>
            <a:r>
              <a:rPr lang="es-ES" dirty="0" smtClean="0"/>
              <a:t> (NIES)</a:t>
            </a:r>
            <a:endParaRPr lang="es-ES" dirty="0"/>
          </a:p>
        </p:txBody>
      </p:sp>
      <p:sp>
        <p:nvSpPr>
          <p:cNvPr id="8" name="7 Marcador de contenido"/>
          <p:cNvSpPr>
            <a:spLocks noGrp="1"/>
          </p:cNvSpPr>
          <p:nvPr>
            <p:ph sz="quarter" idx="4"/>
          </p:nvPr>
        </p:nvSpPr>
        <p:spPr/>
        <p:txBody>
          <a:bodyPr/>
          <a:lstStyle/>
          <a:p>
            <a:r>
              <a:rPr lang="es-ES" dirty="0" err="1" smtClean="0"/>
              <a:t>Nobuo</a:t>
            </a:r>
            <a:r>
              <a:rPr lang="es-ES" dirty="0" smtClean="0"/>
              <a:t> </a:t>
            </a:r>
            <a:r>
              <a:rPr lang="es-ES" dirty="0" err="1" smtClean="0"/>
              <a:t>Sugimoto</a:t>
            </a:r>
            <a:r>
              <a:rPr lang="es-ES" dirty="0" smtClean="0"/>
              <a:t> (HEAD)</a:t>
            </a:r>
          </a:p>
          <a:p>
            <a:r>
              <a:rPr lang="es-ES" dirty="0" err="1" smtClean="0"/>
              <a:t>Atsushi</a:t>
            </a:r>
            <a:r>
              <a:rPr lang="es-ES" dirty="0"/>
              <a:t> </a:t>
            </a:r>
            <a:r>
              <a:rPr lang="es-ES" dirty="0" err="1" smtClean="0"/>
              <a:t>Shimizu</a:t>
            </a:r>
            <a:endParaRPr lang="es-ES" dirty="0" smtClean="0"/>
          </a:p>
          <a:p>
            <a:r>
              <a:rPr lang="es-ES" dirty="0" err="1" smtClean="0"/>
              <a:t>Yoshitaka</a:t>
            </a:r>
            <a:r>
              <a:rPr lang="es-ES" dirty="0" smtClean="0"/>
              <a:t> </a:t>
            </a:r>
            <a:r>
              <a:rPr lang="es-ES" dirty="0" err="1" smtClean="0"/>
              <a:t>Jin</a:t>
            </a:r>
            <a:endParaRPr lang="es-ES" dirty="0" smtClean="0"/>
          </a:p>
          <a:p>
            <a:r>
              <a:rPr lang="es-ES" dirty="0" err="1" smtClean="0"/>
              <a:t>Tomoaki</a:t>
            </a:r>
            <a:r>
              <a:rPr lang="es-ES" dirty="0" smtClean="0"/>
              <a:t> </a:t>
            </a:r>
            <a:r>
              <a:rPr lang="es-ES" dirty="0" err="1" smtClean="0"/>
              <a:t>Nishizawa</a:t>
            </a:r>
            <a:endParaRPr lang="es-ES" dirty="0"/>
          </a:p>
        </p:txBody>
      </p:sp>
    </p:spTree>
    <p:extLst>
      <p:ext uri="{BB962C8B-B14F-4D97-AF65-F5344CB8AC3E}">
        <p14:creationId xmlns:p14="http://schemas.microsoft.com/office/powerpoint/2010/main" val="71369051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Software Retrieval and Analysis</a:t>
            </a:r>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341438"/>
            <a:ext cx="91440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descr="http://www-lidar.nies.go.jp/Argentine/Comodoro/fig/Comodoro-150301-15033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39925" y="2276475"/>
            <a:ext cx="5264150"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275280" y="3293615"/>
            <a:ext cx="615553" cy="1845570"/>
          </a:xfrm>
          <a:prstGeom prst="rect">
            <a:avLst/>
          </a:prstGeom>
          <a:noFill/>
        </p:spPr>
        <p:txBody>
          <a:bodyPr vert="vert270" wrap="none">
            <a:spAutoFit/>
          </a:bodyPr>
          <a:lstStyle/>
          <a:p>
            <a:pPr>
              <a:defRPr/>
            </a:pPr>
            <a:r>
              <a:rPr lang="es-ES" sz="2800" dirty="0" err="1">
                <a:cs typeface="Arial" charset="0"/>
              </a:rPr>
              <a:t>March</a:t>
            </a:r>
            <a:r>
              <a:rPr lang="es-ES" sz="2800" dirty="0">
                <a:cs typeface="Arial" charset="0"/>
              </a:rPr>
              <a:t> 2015</a:t>
            </a:r>
          </a:p>
        </p:txBody>
      </p:sp>
    </p:spTree>
    <p:extLst>
      <p:ext uri="{BB962C8B-B14F-4D97-AF65-F5344CB8AC3E}">
        <p14:creationId xmlns:p14="http://schemas.microsoft.com/office/powerpoint/2010/main" val="214453958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6688" y="1341438"/>
            <a:ext cx="4410075"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5 Título"/>
          <p:cNvSpPr>
            <a:spLocks noGrp="1"/>
          </p:cNvSpPr>
          <p:nvPr>
            <p:ph type="title"/>
          </p:nvPr>
        </p:nvSpPr>
        <p:spPr/>
        <p:txBody>
          <a:bodyPr>
            <a:normAutofit fontScale="90000"/>
          </a:bodyPr>
          <a:lstStyle/>
          <a:p>
            <a:r>
              <a:rPr lang="es-ES" altLang="es-ES" sz="4100" dirty="0" smtClean="0"/>
              <a:t>OPERATION/LIDAR DIVISION &amp; UMAG</a:t>
            </a:r>
          </a:p>
        </p:txBody>
      </p:sp>
      <p:sp>
        <p:nvSpPr>
          <p:cNvPr id="33796" name="TextBox 1"/>
          <p:cNvSpPr txBox="1">
            <a:spLocks noChangeArrowheads="1"/>
          </p:cNvSpPr>
          <p:nvPr/>
        </p:nvSpPr>
        <p:spPr bwMode="auto">
          <a:xfrm>
            <a:off x="4576763" y="1341438"/>
            <a:ext cx="4387850"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s-ES" altLang="es-ES" sz="2400" u="sng"/>
              <a:t>Lidar Maintenance and Teaching</a:t>
            </a:r>
            <a:endParaRPr lang="es-ES" altLang="es-ES" sz="1800" u="sng"/>
          </a:p>
          <a:p>
            <a:pPr eaLnBrk="1" hangingPunct="1">
              <a:spcBef>
                <a:spcPct val="0"/>
              </a:spcBef>
              <a:buFontTx/>
              <a:buNone/>
            </a:pPr>
            <a:r>
              <a:rPr lang="es-ES" altLang="es-ES" sz="1800" b="1"/>
              <a:t>Bariloche</a:t>
            </a:r>
            <a:r>
              <a:rPr lang="es-ES" altLang="es-ES" sz="1800"/>
              <a:t>: December 2014</a:t>
            </a:r>
          </a:p>
          <a:p>
            <a:pPr eaLnBrk="1" hangingPunct="1">
              <a:spcBef>
                <a:spcPct val="0"/>
              </a:spcBef>
              <a:buFontTx/>
              <a:buNone/>
            </a:pPr>
            <a:r>
              <a:rPr lang="es-ES" altLang="es-ES" sz="1800" b="1"/>
              <a:t>Comodoro</a:t>
            </a:r>
            <a:r>
              <a:rPr lang="es-ES" altLang="es-ES" sz="1800"/>
              <a:t>: Third week 2015</a:t>
            </a:r>
          </a:p>
          <a:p>
            <a:pPr eaLnBrk="1" hangingPunct="1">
              <a:spcBef>
                <a:spcPct val="0"/>
              </a:spcBef>
              <a:buFontTx/>
              <a:buNone/>
            </a:pPr>
            <a:r>
              <a:rPr lang="es-ES" altLang="es-ES" sz="1800" b="1"/>
              <a:t>Neuquén</a:t>
            </a:r>
            <a:r>
              <a:rPr lang="es-ES" altLang="es-ES" sz="1800"/>
              <a:t>: Fourth week 2015</a:t>
            </a:r>
          </a:p>
          <a:p>
            <a:pPr eaLnBrk="1" hangingPunct="1">
              <a:spcBef>
                <a:spcPct val="0"/>
              </a:spcBef>
              <a:buFontTx/>
              <a:buNone/>
            </a:pPr>
            <a:r>
              <a:rPr lang="es-ES" altLang="es-ES" sz="1800" b="1"/>
              <a:t>Río Gallegos </a:t>
            </a:r>
            <a:r>
              <a:rPr lang="es-ES" altLang="es-ES" sz="1800"/>
              <a:t>and </a:t>
            </a:r>
            <a:r>
              <a:rPr lang="es-ES" altLang="es-ES" sz="1800" b="1"/>
              <a:t>Aeroparque </a:t>
            </a:r>
          </a:p>
          <a:p>
            <a:pPr eaLnBrk="1" hangingPunct="1">
              <a:spcBef>
                <a:spcPct val="0"/>
              </a:spcBef>
              <a:buFontTx/>
              <a:buNone/>
            </a:pPr>
            <a:r>
              <a:rPr lang="es-ES" altLang="es-ES" sz="1800"/>
              <a:t>Continuous, not scheduled</a:t>
            </a:r>
          </a:p>
        </p:txBody>
      </p:sp>
      <p:sp>
        <p:nvSpPr>
          <p:cNvPr id="5" name="TextBox 4"/>
          <p:cNvSpPr txBox="1"/>
          <p:nvPr/>
        </p:nvSpPr>
        <p:spPr>
          <a:xfrm>
            <a:off x="166688" y="4092575"/>
            <a:ext cx="3757612" cy="1570038"/>
          </a:xfrm>
          <a:prstGeom prst="rect">
            <a:avLst/>
          </a:prstGeom>
          <a:noFill/>
        </p:spPr>
        <p:txBody>
          <a:bodyPr>
            <a:spAutoFit/>
          </a:bodyPr>
          <a:lstStyle/>
          <a:p>
            <a:pPr>
              <a:defRPr/>
            </a:pPr>
            <a:r>
              <a:rPr lang="es-ES" sz="2400" u="sng" dirty="0" err="1">
                <a:cs typeface="Arial" charset="0"/>
              </a:rPr>
              <a:t>Remote</a:t>
            </a:r>
            <a:r>
              <a:rPr lang="es-ES" sz="2400" u="sng" dirty="0">
                <a:cs typeface="Arial" charset="0"/>
              </a:rPr>
              <a:t> </a:t>
            </a:r>
            <a:r>
              <a:rPr lang="es-ES" sz="2400" u="sng" dirty="0" err="1">
                <a:cs typeface="Arial" charset="0"/>
              </a:rPr>
              <a:t>Assistance</a:t>
            </a:r>
            <a:endParaRPr lang="es-ES" sz="2400" u="sng" dirty="0">
              <a:cs typeface="Arial" charset="0"/>
            </a:endParaRPr>
          </a:p>
          <a:p>
            <a:pPr marL="285750" indent="-285750">
              <a:buFont typeface="Arial" panose="020B0604020202020204" pitchFamily="34" charset="0"/>
              <a:buChar char="•"/>
              <a:defRPr/>
            </a:pPr>
            <a:r>
              <a:rPr lang="es-ES" dirty="0" err="1">
                <a:cs typeface="Arial" charset="0"/>
              </a:rPr>
              <a:t>Based</a:t>
            </a:r>
            <a:r>
              <a:rPr lang="es-ES" dirty="0">
                <a:cs typeface="Arial" charset="0"/>
              </a:rPr>
              <a:t> </a:t>
            </a:r>
            <a:r>
              <a:rPr lang="es-ES" dirty="0" err="1">
                <a:cs typeface="Arial" charset="0"/>
              </a:rPr>
              <a:t>on</a:t>
            </a:r>
            <a:r>
              <a:rPr lang="es-ES" dirty="0">
                <a:cs typeface="Arial" charset="0"/>
              </a:rPr>
              <a:t> </a:t>
            </a:r>
            <a:r>
              <a:rPr lang="es-ES" dirty="0" err="1">
                <a:cs typeface="Arial" charset="0"/>
              </a:rPr>
              <a:t>Team</a:t>
            </a:r>
            <a:r>
              <a:rPr lang="es-ES" dirty="0">
                <a:cs typeface="Arial" charset="0"/>
              </a:rPr>
              <a:t> </a:t>
            </a:r>
            <a:r>
              <a:rPr lang="es-ES" dirty="0" err="1">
                <a:cs typeface="Arial" charset="0"/>
              </a:rPr>
              <a:t>Viewer</a:t>
            </a:r>
            <a:r>
              <a:rPr lang="es-ES" dirty="0">
                <a:cs typeface="Arial" charset="0"/>
              </a:rPr>
              <a:t>. No VPN. </a:t>
            </a:r>
            <a:r>
              <a:rPr lang="es-ES" dirty="0" err="1">
                <a:cs typeface="Arial" charset="0"/>
              </a:rPr>
              <a:t>Need</a:t>
            </a:r>
            <a:r>
              <a:rPr lang="es-ES" dirty="0">
                <a:cs typeface="Arial" charset="0"/>
              </a:rPr>
              <a:t> to be </a:t>
            </a:r>
            <a:r>
              <a:rPr lang="es-ES" dirty="0" err="1">
                <a:cs typeface="Arial" charset="0"/>
              </a:rPr>
              <a:t>improved</a:t>
            </a:r>
            <a:r>
              <a:rPr lang="es-ES" dirty="0">
                <a:cs typeface="Arial" charset="0"/>
              </a:rPr>
              <a:t>.</a:t>
            </a:r>
          </a:p>
          <a:p>
            <a:pPr marL="285750" indent="-285750">
              <a:buFont typeface="Arial" panose="020B0604020202020204" pitchFamily="34" charset="0"/>
              <a:buChar char="•"/>
              <a:defRPr/>
            </a:pPr>
            <a:r>
              <a:rPr lang="es-ES" dirty="0" err="1">
                <a:cs typeface="Arial" charset="0"/>
              </a:rPr>
              <a:t>Innovared</a:t>
            </a:r>
            <a:r>
              <a:rPr lang="es-ES" dirty="0">
                <a:cs typeface="Arial" charset="0"/>
              </a:rPr>
              <a:t> </a:t>
            </a:r>
            <a:r>
              <a:rPr lang="es-ES" dirty="0" err="1">
                <a:cs typeface="Arial" charset="0"/>
              </a:rPr>
              <a:t>may</a:t>
            </a:r>
            <a:r>
              <a:rPr lang="es-ES" dirty="0">
                <a:cs typeface="Arial" charset="0"/>
              </a:rPr>
              <a:t> be </a:t>
            </a:r>
            <a:r>
              <a:rPr lang="es-ES" dirty="0" err="1">
                <a:cs typeface="Arial" charset="0"/>
              </a:rPr>
              <a:t>studied</a:t>
            </a:r>
            <a:r>
              <a:rPr lang="es-ES" dirty="0">
                <a:cs typeface="Arial" charset="0"/>
              </a:rPr>
              <a:t> as a </a:t>
            </a:r>
            <a:r>
              <a:rPr lang="es-ES" dirty="0" err="1">
                <a:cs typeface="Arial" charset="0"/>
              </a:rPr>
              <a:t>possible</a:t>
            </a:r>
            <a:r>
              <a:rPr lang="es-ES" dirty="0">
                <a:cs typeface="Arial" charset="0"/>
              </a:rPr>
              <a:t> </a:t>
            </a:r>
            <a:r>
              <a:rPr lang="es-ES" dirty="0" err="1">
                <a:cs typeface="Arial" charset="0"/>
              </a:rPr>
              <a:t>solution</a:t>
            </a:r>
            <a:endParaRPr lang="es-ES" dirty="0">
              <a:cs typeface="Arial" charset="0"/>
            </a:endParaRPr>
          </a:p>
        </p:txBody>
      </p:sp>
      <p:sp>
        <p:nvSpPr>
          <p:cNvPr id="7" name="TextBox 6"/>
          <p:cNvSpPr txBox="1"/>
          <p:nvPr/>
        </p:nvSpPr>
        <p:spPr>
          <a:xfrm>
            <a:off x="3995738" y="4092575"/>
            <a:ext cx="5040312" cy="1847850"/>
          </a:xfrm>
          <a:prstGeom prst="rect">
            <a:avLst/>
          </a:prstGeom>
          <a:noFill/>
        </p:spPr>
        <p:txBody>
          <a:bodyPr>
            <a:spAutoFit/>
          </a:bodyPr>
          <a:lstStyle/>
          <a:p>
            <a:pPr>
              <a:defRPr/>
            </a:pPr>
            <a:r>
              <a:rPr lang="es-ES" sz="2400" u="sng" dirty="0">
                <a:cs typeface="Arial" charset="0"/>
              </a:rPr>
              <a:t>Online </a:t>
            </a:r>
            <a:r>
              <a:rPr lang="es-ES" sz="2400" u="sng" dirty="0" err="1">
                <a:cs typeface="Arial" charset="0"/>
              </a:rPr>
              <a:t>Communication</a:t>
            </a:r>
            <a:endParaRPr lang="es-ES" sz="2400" u="sng" dirty="0">
              <a:cs typeface="Arial" charset="0"/>
            </a:endParaRPr>
          </a:p>
          <a:p>
            <a:pPr marL="285750" indent="-285750">
              <a:buFont typeface="Arial" panose="020B0604020202020204" pitchFamily="34" charset="0"/>
              <a:buChar char="•"/>
              <a:defRPr/>
            </a:pPr>
            <a:r>
              <a:rPr lang="es-ES" dirty="0">
                <a:cs typeface="Arial" charset="0"/>
              </a:rPr>
              <a:t>Crisis software </a:t>
            </a:r>
            <a:r>
              <a:rPr lang="es-ES" dirty="0" err="1">
                <a:cs typeface="Arial" charset="0"/>
              </a:rPr>
              <a:t>already</a:t>
            </a:r>
            <a:r>
              <a:rPr lang="es-ES" dirty="0">
                <a:cs typeface="Arial" charset="0"/>
              </a:rPr>
              <a:t> </a:t>
            </a:r>
            <a:r>
              <a:rPr lang="es-ES" dirty="0" err="1">
                <a:cs typeface="Arial" charset="0"/>
              </a:rPr>
              <a:t>implemented</a:t>
            </a:r>
            <a:r>
              <a:rPr lang="es-ES" dirty="0">
                <a:cs typeface="Arial" charset="0"/>
              </a:rPr>
              <a:t> </a:t>
            </a:r>
            <a:r>
              <a:rPr lang="es-ES" dirty="0" err="1">
                <a:cs typeface="Arial" charset="0"/>
              </a:rPr>
              <a:t>for</a:t>
            </a:r>
            <a:r>
              <a:rPr lang="es-ES" dirty="0">
                <a:cs typeface="Arial" charset="0"/>
              </a:rPr>
              <a:t> </a:t>
            </a:r>
            <a:r>
              <a:rPr lang="es-ES" dirty="0" err="1">
                <a:cs typeface="Arial" charset="0"/>
              </a:rPr>
              <a:t>SABER.Net</a:t>
            </a:r>
            <a:r>
              <a:rPr lang="es-ES" dirty="0">
                <a:cs typeface="Arial" charset="0"/>
              </a:rPr>
              <a:t> </a:t>
            </a:r>
            <a:r>
              <a:rPr lang="es-ES" dirty="0" err="1">
                <a:cs typeface="Arial" charset="0"/>
              </a:rPr>
              <a:t>already</a:t>
            </a:r>
            <a:r>
              <a:rPr lang="es-ES" dirty="0">
                <a:cs typeface="Arial" charset="0"/>
              </a:rPr>
              <a:t> </a:t>
            </a:r>
            <a:r>
              <a:rPr lang="es-ES" dirty="0" err="1">
                <a:cs typeface="Arial" charset="0"/>
              </a:rPr>
              <a:t>presented</a:t>
            </a:r>
            <a:r>
              <a:rPr lang="es-ES" dirty="0">
                <a:cs typeface="Arial" charset="0"/>
              </a:rPr>
              <a:t> at </a:t>
            </a:r>
            <a:r>
              <a:rPr lang="es-ES" dirty="0" err="1">
                <a:cs typeface="Arial" charset="0"/>
              </a:rPr>
              <a:t>the</a:t>
            </a:r>
            <a:r>
              <a:rPr lang="es-ES" dirty="0">
                <a:cs typeface="Arial" charset="0"/>
              </a:rPr>
              <a:t> </a:t>
            </a:r>
            <a:r>
              <a:rPr lang="es-ES" dirty="0" err="1">
                <a:cs typeface="Arial" charset="0"/>
              </a:rPr>
              <a:t>National</a:t>
            </a:r>
            <a:r>
              <a:rPr lang="es-ES" dirty="0">
                <a:cs typeface="Arial" charset="0"/>
              </a:rPr>
              <a:t> </a:t>
            </a:r>
            <a:r>
              <a:rPr lang="es-ES" dirty="0" err="1">
                <a:cs typeface="Arial" charset="0"/>
              </a:rPr>
              <a:t>Risk</a:t>
            </a:r>
            <a:r>
              <a:rPr lang="es-ES" dirty="0">
                <a:cs typeface="Arial" charset="0"/>
              </a:rPr>
              <a:t> Management </a:t>
            </a:r>
            <a:r>
              <a:rPr lang="es-ES" dirty="0" err="1">
                <a:cs typeface="Arial" charset="0"/>
              </a:rPr>
              <a:t>System</a:t>
            </a:r>
            <a:r>
              <a:rPr lang="es-ES" dirty="0">
                <a:cs typeface="Arial" charset="0"/>
              </a:rPr>
              <a:t>,  </a:t>
            </a:r>
            <a:r>
              <a:rPr lang="es-ES" dirty="0" err="1">
                <a:cs typeface="Arial" charset="0"/>
              </a:rPr>
              <a:t>MINCyT</a:t>
            </a:r>
            <a:endParaRPr lang="es-ES" dirty="0">
              <a:cs typeface="Arial" charset="0"/>
            </a:endParaRPr>
          </a:p>
          <a:p>
            <a:pPr marL="285750" indent="-285750">
              <a:buFont typeface="Arial" panose="020B0604020202020204" pitchFamily="34" charset="0"/>
              <a:buChar char="•"/>
              <a:defRPr/>
            </a:pPr>
            <a:r>
              <a:rPr lang="es-ES" dirty="0" err="1">
                <a:cs typeface="Arial" charset="0"/>
              </a:rPr>
              <a:t>Comunication</a:t>
            </a:r>
            <a:r>
              <a:rPr lang="es-ES" dirty="0">
                <a:cs typeface="Arial" charset="0"/>
              </a:rPr>
              <a:t> </a:t>
            </a:r>
            <a:r>
              <a:rPr lang="es-ES" dirty="0" err="1">
                <a:cs typeface="Arial" charset="0"/>
              </a:rPr>
              <a:t>channel</a:t>
            </a:r>
            <a:r>
              <a:rPr lang="es-ES" dirty="0">
                <a:cs typeface="Arial" charset="0"/>
              </a:rPr>
              <a:t> </a:t>
            </a:r>
            <a:r>
              <a:rPr lang="es-ES" dirty="0" err="1">
                <a:cs typeface="Arial" charset="0"/>
              </a:rPr>
              <a:t>is</a:t>
            </a:r>
            <a:r>
              <a:rPr lang="es-ES" dirty="0">
                <a:cs typeface="Arial" charset="0"/>
              </a:rPr>
              <a:t> </a:t>
            </a:r>
            <a:r>
              <a:rPr lang="es-ES" dirty="0" err="1">
                <a:cs typeface="Arial" charset="0"/>
              </a:rPr>
              <a:t>going</a:t>
            </a:r>
            <a:r>
              <a:rPr lang="es-ES" dirty="0">
                <a:cs typeface="Arial" charset="0"/>
              </a:rPr>
              <a:t> to </a:t>
            </a:r>
            <a:r>
              <a:rPr lang="es-ES" dirty="0" err="1">
                <a:cs typeface="Arial" charset="0"/>
              </a:rPr>
              <a:t>migrate</a:t>
            </a:r>
            <a:r>
              <a:rPr lang="es-ES" dirty="0">
                <a:cs typeface="Arial" charset="0"/>
              </a:rPr>
              <a:t> to Crisis Software</a:t>
            </a:r>
          </a:p>
        </p:txBody>
      </p:sp>
      <p:sp>
        <p:nvSpPr>
          <p:cNvPr id="4" name="Slide Number Placeholder 3"/>
          <p:cNvSpPr>
            <a:spLocks noGrp="1"/>
          </p:cNvSpPr>
          <p:nvPr>
            <p:ph type="sldNum" sz="quarter" idx="12"/>
          </p:nvPr>
        </p:nvSpPr>
        <p:spPr/>
        <p:txBody>
          <a:bodyPr/>
          <a:lstStyle/>
          <a:p>
            <a:pPr>
              <a:defRPr/>
            </a:pPr>
            <a:fld id="{F0AFC2DB-72BF-4A42-B95F-194A7279849F}" type="slidenum">
              <a:rPr lang="es-ES" smtClean="0"/>
              <a:pPr>
                <a:defRPr/>
              </a:pPr>
              <a:t>21</a:t>
            </a:fld>
            <a:endParaRPr lang="es-ES"/>
          </a:p>
        </p:txBody>
      </p:sp>
    </p:spTree>
    <p:extLst>
      <p:ext uri="{BB962C8B-B14F-4D97-AF65-F5344CB8AC3E}">
        <p14:creationId xmlns:p14="http://schemas.microsoft.com/office/powerpoint/2010/main" val="42825312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7 Título"/>
          <p:cNvSpPr>
            <a:spLocks noGrp="1"/>
          </p:cNvSpPr>
          <p:nvPr>
            <p:ph type="title"/>
          </p:nvPr>
        </p:nvSpPr>
        <p:spPr/>
        <p:txBody>
          <a:bodyPr>
            <a:normAutofit fontScale="90000"/>
          </a:bodyPr>
          <a:lstStyle/>
          <a:p>
            <a:r>
              <a:rPr lang="es-ES" altLang="es-ES" smtClean="0"/>
              <a:t>OPERATION/NWS &amp; UMAG</a:t>
            </a:r>
          </a:p>
        </p:txBody>
      </p:sp>
      <p:sp>
        <p:nvSpPr>
          <p:cNvPr id="4" name="Slide Number Placeholder 3"/>
          <p:cNvSpPr>
            <a:spLocks noGrp="1"/>
          </p:cNvSpPr>
          <p:nvPr>
            <p:ph type="sldNum" sz="quarter" idx="12"/>
          </p:nvPr>
        </p:nvSpPr>
        <p:spPr/>
        <p:txBody>
          <a:bodyPr/>
          <a:lstStyle/>
          <a:p>
            <a:pPr>
              <a:defRPr/>
            </a:pPr>
            <a:fld id="{40F9788C-5E48-4835-B65C-6D8C8D5404BC}" type="slidenum">
              <a:rPr lang="en-US" smtClean="0"/>
              <a:pPr>
                <a:defRPr/>
              </a:pPr>
              <a:t>22</a:t>
            </a:fld>
            <a:endParaRPr lang="en-US"/>
          </a:p>
        </p:txBody>
      </p:sp>
      <p:pic>
        <p:nvPicPr>
          <p:cNvPr id="3482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388" y="1341438"/>
            <a:ext cx="5087937" cy="230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1" name="TextBox 4"/>
          <p:cNvSpPr txBox="1">
            <a:spLocks noChangeArrowheads="1"/>
          </p:cNvSpPr>
          <p:nvPr/>
        </p:nvSpPr>
        <p:spPr bwMode="auto">
          <a:xfrm>
            <a:off x="179388" y="3651250"/>
            <a:ext cx="87137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pPr>
            <a:r>
              <a:rPr lang="es-ES" altLang="es-ES" sz="2400"/>
              <a:t>Operator course planned for April 20 to April 24, 2015</a:t>
            </a:r>
          </a:p>
          <a:p>
            <a:pPr eaLnBrk="1" hangingPunct="1">
              <a:spcBef>
                <a:spcPct val="0"/>
              </a:spcBef>
            </a:pPr>
            <a:r>
              <a:rPr lang="es-ES" altLang="es-ES" sz="2400"/>
              <a:t>Forcasters course planned for 2nd half of 2015</a:t>
            </a:r>
          </a:p>
          <a:p>
            <a:pPr eaLnBrk="1" hangingPunct="1">
              <a:spcBef>
                <a:spcPct val="0"/>
              </a:spcBef>
            </a:pPr>
            <a:r>
              <a:rPr lang="es-ES" altLang="es-ES" sz="2400"/>
              <a:t>Teaching on regular basis already discussed, application structure pending</a:t>
            </a:r>
          </a:p>
        </p:txBody>
      </p:sp>
    </p:spTree>
    <p:extLst>
      <p:ext uri="{BB962C8B-B14F-4D97-AF65-F5344CB8AC3E}">
        <p14:creationId xmlns:p14="http://schemas.microsoft.com/office/powerpoint/2010/main" val="7749653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57200" y="764703"/>
            <a:ext cx="8363272" cy="592613"/>
          </a:xfrm>
        </p:spPr>
        <p:txBody>
          <a:bodyPr>
            <a:noAutofit/>
          </a:bodyPr>
          <a:lstStyle/>
          <a:p>
            <a:pPr algn="r"/>
            <a:r>
              <a:rPr lang="es-ES" sz="3200" dirty="0" smtClean="0"/>
              <a:t>Aerosol </a:t>
            </a:r>
            <a:r>
              <a:rPr lang="es-ES" sz="3200" dirty="0" err="1" smtClean="0"/>
              <a:t>Monitoring</a:t>
            </a:r>
            <a:r>
              <a:rPr lang="es-ES" sz="3200" dirty="0" smtClean="0"/>
              <a:t> Network </a:t>
            </a:r>
            <a:r>
              <a:rPr lang="es-ES" sz="3200" dirty="0" err="1" smtClean="0"/>
              <a:t>Working</a:t>
            </a:r>
            <a:r>
              <a:rPr lang="es-ES" sz="3200" dirty="0" smtClean="0"/>
              <a:t> </a:t>
            </a:r>
            <a:r>
              <a:rPr lang="es-ES" sz="3200" dirty="0" err="1" smtClean="0"/>
              <a:t>Areas</a:t>
            </a:r>
            <a:endParaRPr lang="es-ES" sz="3200" dirty="0"/>
          </a:p>
        </p:txBody>
      </p:sp>
      <p:sp>
        <p:nvSpPr>
          <p:cNvPr id="11" name="10 Elipse"/>
          <p:cNvSpPr>
            <a:spLocks noChangeAspect="1"/>
          </p:cNvSpPr>
          <p:nvPr/>
        </p:nvSpPr>
        <p:spPr>
          <a:xfrm>
            <a:off x="2483768" y="3743415"/>
            <a:ext cx="2880000" cy="2880000"/>
          </a:xfrm>
          <a:prstGeom prst="ellipse">
            <a:avLst/>
          </a:prstGeom>
          <a:solidFill>
            <a:srgbClr val="8064A2">
              <a:alpha val="20000"/>
            </a:srgb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2"/>
              </a:solidFill>
            </a:endParaRPr>
          </a:p>
        </p:txBody>
      </p:sp>
      <p:sp>
        <p:nvSpPr>
          <p:cNvPr id="14" name="13 Elipse"/>
          <p:cNvSpPr>
            <a:spLocks noChangeAspect="1"/>
          </p:cNvSpPr>
          <p:nvPr/>
        </p:nvSpPr>
        <p:spPr>
          <a:xfrm>
            <a:off x="4118771" y="2584648"/>
            <a:ext cx="2880000" cy="2880000"/>
          </a:xfrm>
          <a:prstGeom prst="ellipse">
            <a:avLst/>
          </a:prstGeom>
          <a:solidFill>
            <a:srgbClr val="0000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15" name="14 Elipse"/>
          <p:cNvSpPr>
            <a:spLocks noChangeAspect="1"/>
          </p:cNvSpPr>
          <p:nvPr/>
        </p:nvSpPr>
        <p:spPr>
          <a:xfrm>
            <a:off x="3736915" y="3762966"/>
            <a:ext cx="2880000" cy="2880000"/>
          </a:xfrm>
          <a:prstGeom prst="ellipse">
            <a:avLst/>
          </a:prstGeom>
          <a:solidFill>
            <a:srgbClr val="C0504D">
              <a:alpha val="20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2"/>
              </a:solidFill>
            </a:endParaRPr>
          </a:p>
        </p:txBody>
      </p:sp>
      <p:sp>
        <p:nvSpPr>
          <p:cNvPr id="16" name="15 Elipse"/>
          <p:cNvSpPr>
            <a:spLocks noChangeAspect="1"/>
          </p:cNvSpPr>
          <p:nvPr/>
        </p:nvSpPr>
        <p:spPr>
          <a:xfrm>
            <a:off x="3132000" y="1882054"/>
            <a:ext cx="2880000" cy="2880000"/>
          </a:xfrm>
          <a:prstGeom prst="ellipse">
            <a:avLst/>
          </a:prstGeom>
          <a:solidFill>
            <a:srgbClr val="1F497D">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2"/>
              </a:solidFill>
            </a:endParaRPr>
          </a:p>
        </p:txBody>
      </p:sp>
      <p:sp>
        <p:nvSpPr>
          <p:cNvPr id="19" name="18 Elipse"/>
          <p:cNvSpPr>
            <a:spLocks noChangeAspect="1"/>
          </p:cNvSpPr>
          <p:nvPr/>
        </p:nvSpPr>
        <p:spPr>
          <a:xfrm>
            <a:off x="2124048" y="2618030"/>
            <a:ext cx="2880000" cy="2880000"/>
          </a:xfrm>
          <a:prstGeom prst="ellipse">
            <a:avLst/>
          </a:prstGeom>
          <a:solidFill>
            <a:srgbClr val="F79646">
              <a:alpha val="20000"/>
            </a:srgb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6"/>
              </a:solidFill>
            </a:endParaRPr>
          </a:p>
        </p:txBody>
      </p:sp>
      <p:sp>
        <p:nvSpPr>
          <p:cNvPr id="10" name="9 Rectángulo"/>
          <p:cNvSpPr/>
          <p:nvPr/>
        </p:nvSpPr>
        <p:spPr>
          <a:xfrm>
            <a:off x="5899042" y="6030740"/>
            <a:ext cx="2306078" cy="646331"/>
          </a:xfrm>
          <a:prstGeom prst="rect">
            <a:avLst/>
          </a:prstGeom>
        </p:spPr>
        <p:txBody>
          <a:bodyPr wrap="square">
            <a:spAutoFit/>
          </a:bodyPr>
          <a:lstStyle/>
          <a:p>
            <a:pPr algn="ctr"/>
            <a:r>
              <a:rPr lang="es-ES" dirty="0" err="1" smtClean="0">
                <a:solidFill>
                  <a:schemeClr val="accent2"/>
                </a:solidFill>
              </a:rPr>
              <a:t>Communication</a:t>
            </a:r>
            <a:r>
              <a:rPr lang="es-ES" dirty="0" smtClean="0">
                <a:solidFill>
                  <a:schemeClr val="accent2"/>
                </a:solidFill>
              </a:rPr>
              <a:t> </a:t>
            </a:r>
            <a:r>
              <a:rPr lang="es-ES" dirty="0" err="1" smtClean="0">
                <a:solidFill>
                  <a:schemeClr val="accent2"/>
                </a:solidFill>
              </a:rPr>
              <a:t>Operation</a:t>
            </a:r>
            <a:r>
              <a:rPr lang="es-ES" dirty="0" smtClean="0">
                <a:solidFill>
                  <a:schemeClr val="accent2"/>
                </a:solidFill>
              </a:rPr>
              <a:t> and Storage</a:t>
            </a:r>
            <a:endParaRPr lang="es-ES" dirty="0">
              <a:solidFill>
                <a:schemeClr val="accent2"/>
              </a:solidFill>
            </a:endParaRPr>
          </a:p>
        </p:txBody>
      </p:sp>
      <p:sp>
        <p:nvSpPr>
          <p:cNvPr id="12" name="11 Rectángulo"/>
          <p:cNvSpPr/>
          <p:nvPr/>
        </p:nvSpPr>
        <p:spPr>
          <a:xfrm>
            <a:off x="5811144" y="2221854"/>
            <a:ext cx="1240937" cy="369332"/>
          </a:xfrm>
          <a:prstGeom prst="rect">
            <a:avLst/>
          </a:prstGeom>
        </p:spPr>
        <p:txBody>
          <a:bodyPr wrap="square">
            <a:spAutoFit/>
          </a:bodyPr>
          <a:lstStyle/>
          <a:p>
            <a:pPr algn="ctr"/>
            <a:r>
              <a:rPr lang="es-ES" dirty="0" err="1" smtClean="0">
                <a:solidFill>
                  <a:schemeClr val="tx1"/>
                </a:solidFill>
              </a:rPr>
              <a:t>Electronics</a:t>
            </a:r>
            <a:endParaRPr lang="es-ES" dirty="0">
              <a:solidFill>
                <a:schemeClr val="tx1"/>
              </a:solidFill>
            </a:endParaRPr>
          </a:p>
        </p:txBody>
      </p:sp>
      <p:sp>
        <p:nvSpPr>
          <p:cNvPr id="20" name="19 Rectángulo"/>
          <p:cNvSpPr/>
          <p:nvPr/>
        </p:nvSpPr>
        <p:spPr>
          <a:xfrm>
            <a:off x="2528402" y="2256204"/>
            <a:ext cx="775148" cy="369332"/>
          </a:xfrm>
          <a:prstGeom prst="rect">
            <a:avLst/>
          </a:prstGeom>
        </p:spPr>
        <p:txBody>
          <a:bodyPr wrap="none">
            <a:spAutoFit/>
          </a:bodyPr>
          <a:lstStyle/>
          <a:p>
            <a:pPr algn="ctr"/>
            <a:r>
              <a:rPr lang="es-ES" dirty="0" err="1" smtClean="0">
                <a:solidFill>
                  <a:schemeClr val="accent6"/>
                </a:solidFill>
              </a:rPr>
              <a:t>Optics</a:t>
            </a:r>
            <a:endParaRPr lang="es-ES" dirty="0">
              <a:solidFill>
                <a:schemeClr val="accent6"/>
              </a:solidFill>
            </a:endParaRPr>
          </a:p>
        </p:txBody>
      </p:sp>
      <p:sp>
        <p:nvSpPr>
          <p:cNvPr id="21" name="20 Rectángulo"/>
          <p:cNvSpPr/>
          <p:nvPr/>
        </p:nvSpPr>
        <p:spPr>
          <a:xfrm>
            <a:off x="3944483" y="1412776"/>
            <a:ext cx="1189749" cy="369332"/>
          </a:xfrm>
          <a:prstGeom prst="rect">
            <a:avLst/>
          </a:prstGeom>
        </p:spPr>
        <p:txBody>
          <a:bodyPr wrap="none">
            <a:spAutoFit/>
          </a:bodyPr>
          <a:lstStyle/>
          <a:p>
            <a:r>
              <a:rPr lang="es-ES" dirty="0" err="1" smtClean="0">
                <a:solidFill>
                  <a:schemeClr val="tx2"/>
                </a:solidFill>
              </a:rPr>
              <a:t>Mechanics</a:t>
            </a:r>
            <a:endParaRPr lang="es-ES" dirty="0"/>
          </a:p>
        </p:txBody>
      </p:sp>
      <p:sp>
        <p:nvSpPr>
          <p:cNvPr id="23" name="22 Elipse"/>
          <p:cNvSpPr/>
          <p:nvPr/>
        </p:nvSpPr>
        <p:spPr>
          <a:xfrm>
            <a:off x="4303204" y="2221854"/>
            <a:ext cx="144336" cy="144016"/>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ES"/>
          </a:p>
        </p:txBody>
      </p:sp>
      <p:cxnSp>
        <p:nvCxnSpPr>
          <p:cNvPr id="25" name="24 Conector recto de flecha"/>
          <p:cNvCxnSpPr>
            <a:stCxn id="27" idx="3"/>
            <a:endCxn id="23" idx="2"/>
          </p:cNvCxnSpPr>
          <p:nvPr/>
        </p:nvCxnSpPr>
        <p:spPr>
          <a:xfrm>
            <a:off x="3425007" y="1844260"/>
            <a:ext cx="878197" cy="4496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26 CuadroTexto"/>
          <p:cNvSpPr txBox="1"/>
          <p:nvPr/>
        </p:nvSpPr>
        <p:spPr>
          <a:xfrm>
            <a:off x="1466329" y="1474928"/>
            <a:ext cx="1958678" cy="738664"/>
          </a:xfrm>
          <a:prstGeom prst="rect">
            <a:avLst/>
          </a:prstGeom>
          <a:noFill/>
        </p:spPr>
        <p:txBody>
          <a:bodyPr wrap="none" rtlCol="0">
            <a:spAutoFit/>
          </a:bodyPr>
          <a:lstStyle/>
          <a:p>
            <a:r>
              <a:rPr lang="es-ES" dirty="0" smtClean="0"/>
              <a:t>Francisco González</a:t>
            </a:r>
          </a:p>
          <a:p>
            <a:pPr lvl="0" algn="ctr"/>
            <a:r>
              <a:rPr lang="es-ES" sz="1200" dirty="0" err="1" smtClean="0">
                <a:solidFill>
                  <a:prstClr val="black"/>
                </a:solidFill>
              </a:rPr>
              <a:t>Mechanical</a:t>
            </a:r>
            <a:r>
              <a:rPr lang="es-ES" sz="1200" dirty="0" smtClean="0">
                <a:solidFill>
                  <a:prstClr val="black"/>
                </a:solidFill>
              </a:rPr>
              <a:t> </a:t>
            </a:r>
            <a:r>
              <a:rPr lang="es-ES" sz="1200" dirty="0" err="1" smtClean="0">
                <a:solidFill>
                  <a:prstClr val="black"/>
                </a:solidFill>
              </a:rPr>
              <a:t>design</a:t>
            </a:r>
            <a:endParaRPr lang="es-ES" sz="1200" dirty="0" smtClean="0">
              <a:solidFill>
                <a:prstClr val="black"/>
              </a:solidFill>
            </a:endParaRPr>
          </a:p>
          <a:p>
            <a:pPr lvl="0" algn="ctr"/>
            <a:r>
              <a:rPr lang="es-ES" sz="1200" dirty="0" smtClean="0">
                <a:solidFill>
                  <a:prstClr val="black"/>
                </a:solidFill>
              </a:rPr>
              <a:t>and </a:t>
            </a:r>
            <a:r>
              <a:rPr lang="es-ES" sz="1200" dirty="0" err="1" smtClean="0">
                <a:solidFill>
                  <a:prstClr val="black"/>
                </a:solidFill>
              </a:rPr>
              <a:t>construction</a:t>
            </a:r>
            <a:endParaRPr lang="es-ES" dirty="0"/>
          </a:p>
        </p:txBody>
      </p:sp>
      <p:sp>
        <p:nvSpPr>
          <p:cNvPr id="29" name="28 Elipse"/>
          <p:cNvSpPr/>
          <p:nvPr/>
        </p:nvSpPr>
        <p:spPr>
          <a:xfrm>
            <a:off x="2942130" y="3474374"/>
            <a:ext cx="144336" cy="144016"/>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ES"/>
          </a:p>
        </p:txBody>
      </p:sp>
      <p:cxnSp>
        <p:nvCxnSpPr>
          <p:cNvPr id="30" name="29 Conector recto de flecha"/>
          <p:cNvCxnSpPr>
            <a:stCxn id="31" idx="3"/>
            <a:endCxn id="29" idx="2"/>
          </p:cNvCxnSpPr>
          <p:nvPr/>
        </p:nvCxnSpPr>
        <p:spPr>
          <a:xfrm>
            <a:off x="1591310" y="2843644"/>
            <a:ext cx="1350820" cy="7027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30 CuadroTexto"/>
          <p:cNvSpPr txBox="1"/>
          <p:nvPr/>
        </p:nvSpPr>
        <p:spPr>
          <a:xfrm>
            <a:off x="179192" y="2566645"/>
            <a:ext cx="1412118" cy="553998"/>
          </a:xfrm>
          <a:prstGeom prst="rect">
            <a:avLst/>
          </a:prstGeom>
          <a:noFill/>
        </p:spPr>
        <p:txBody>
          <a:bodyPr wrap="none" rtlCol="0">
            <a:spAutoFit/>
          </a:bodyPr>
          <a:lstStyle/>
          <a:p>
            <a:pPr algn="ctr"/>
            <a:r>
              <a:rPr lang="es-ES" dirty="0" smtClean="0"/>
              <a:t>Osvaldo Vilar</a:t>
            </a:r>
          </a:p>
          <a:p>
            <a:pPr algn="ctr"/>
            <a:r>
              <a:rPr lang="es-ES" sz="1200" dirty="0" err="1" smtClean="0">
                <a:solidFill>
                  <a:prstClr val="black"/>
                </a:solidFill>
              </a:rPr>
              <a:t>Optician</a:t>
            </a:r>
            <a:endParaRPr lang="es-ES" dirty="0"/>
          </a:p>
        </p:txBody>
      </p:sp>
      <p:sp>
        <p:nvSpPr>
          <p:cNvPr id="33" name="32 Elipse"/>
          <p:cNvSpPr/>
          <p:nvPr/>
        </p:nvSpPr>
        <p:spPr>
          <a:xfrm>
            <a:off x="5533178" y="6021288"/>
            <a:ext cx="144000" cy="144016"/>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ES"/>
          </a:p>
        </p:txBody>
      </p:sp>
      <p:cxnSp>
        <p:nvCxnSpPr>
          <p:cNvPr id="34" name="33 Conector recto de flecha"/>
          <p:cNvCxnSpPr>
            <a:stCxn id="35" idx="1"/>
            <a:endCxn id="33" idx="6"/>
          </p:cNvCxnSpPr>
          <p:nvPr/>
        </p:nvCxnSpPr>
        <p:spPr>
          <a:xfrm flipH="1">
            <a:off x="5677178" y="5066625"/>
            <a:ext cx="1541022" cy="102667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7218200" y="4881959"/>
            <a:ext cx="1764384" cy="369332"/>
          </a:xfrm>
          <a:prstGeom prst="rect">
            <a:avLst/>
          </a:prstGeom>
          <a:noFill/>
        </p:spPr>
        <p:txBody>
          <a:bodyPr wrap="square" rtlCol="0">
            <a:spAutoFit/>
          </a:bodyPr>
          <a:lstStyle/>
          <a:p>
            <a:pPr algn="ctr"/>
            <a:r>
              <a:rPr lang="es-ES" dirty="0" smtClean="0"/>
              <a:t>Jacobo Salvador</a:t>
            </a:r>
            <a:endParaRPr lang="es-ES" dirty="0"/>
          </a:p>
        </p:txBody>
      </p:sp>
      <p:sp>
        <p:nvSpPr>
          <p:cNvPr id="43" name="42 Elipse"/>
          <p:cNvSpPr/>
          <p:nvPr/>
        </p:nvSpPr>
        <p:spPr>
          <a:xfrm>
            <a:off x="5004048" y="5157192"/>
            <a:ext cx="144336" cy="144016"/>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ES"/>
          </a:p>
        </p:txBody>
      </p:sp>
      <p:cxnSp>
        <p:nvCxnSpPr>
          <p:cNvPr id="44" name="43 Conector recto de flecha"/>
          <p:cNvCxnSpPr>
            <a:stCxn id="45" idx="1"/>
            <a:endCxn id="43" idx="6"/>
          </p:cNvCxnSpPr>
          <p:nvPr/>
        </p:nvCxnSpPr>
        <p:spPr>
          <a:xfrm flipH="1">
            <a:off x="5148384" y="3944089"/>
            <a:ext cx="2123728" cy="128511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44 CuadroTexto"/>
          <p:cNvSpPr txBox="1"/>
          <p:nvPr/>
        </p:nvSpPr>
        <p:spPr>
          <a:xfrm>
            <a:off x="7272112" y="3667090"/>
            <a:ext cx="1872208" cy="553998"/>
          </a:xfrm>
          <a:prstGeom prst="rect">
            <a:avLst/>
          </a:prstGeom>
          <a:noFill/>
        </p:spPr>
        <p:txBody>
          <a:bodyPr wrap="square" rtlCol="0">
            <a:spAutoFit/>
          </a:bodyPr>
          <a:lstStyle/>
          <a:p>
            <a:pPr algn="ctr"/>
            <a:r>
              <a:rPr lang="es-ES" dirty="0" smtClean="0"/>
              <a:t>Guillermo Acosta</a:t>
            </a:r>
          </a:p>
          <a:p>
            <a:pPr algn="ctr"/>
            <a:r>
              <a:rPr lang="es-ES" sz="1200" dirty="0" err="1" smtClean="0"/>
              <a:t>Automation</a:t>
            </a:r>
            <a:r>
              <a:rPr lang="es-ES" sz="1200" dirty="0" smtClean="0"/>
              <a:t> Control</a:t>
            </a:r>
            <a:endParaRPr lang="es-ES" sz="1200" dirty="0"/>
          </a:p>
        </p:txBody>
      </p:sp>
      <p:sp>
        <p:nvSpPr>
          <p:cNvPr id="59" name="58 Elipse"/>
          <p:cNvSpPr/>
          <p:nvPr/>
        </p:nvSpPr>
        <p:spPr>
          <a:xfrm>
            <a:off x="6287277" y="4005064"/>
            <a:ext cx="144336" cy="144016"/>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ES"/>
          </a:p>
        </p:txBody>
      </p:sp>
      <p:cxnSp>
        <p:nvCxnSpPr>
          <p:cNvPr id="60" name="59 Conector recto de flecha"/>
          <p:cNvCxnSpPr>
            <a:stCxn id="61" idx="1"/>
            <a:endCxn id="59" idx="6"/>
          </p:cNvCxnSpPr>
          <p:nvPr/>
        </p:nvCxnSpPr>
        <p:spPr>
          <a:xfrm flipH="1">
            <a:off x="6431613" y="3393867"/>
            <a:ext cx="1205667" cy="68320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60 CuadroTexto"/>
          <p:cNvSpPr txBox="1"/>
          <p:nvPr/>
        </p:nvSpPr>
        <p:spPr>
          <a:xfrm>
            <a:off x="7637280" y="3070701"/>
            <a:ext cx="1399216" cy="646331"/>
          </a:xfrm>
          <a:prstGeom prst="rect">
            <a:avLst/>
          </a:prstGeom>
          <a:noFill/>
        </p:spPr>
        <p:txBody>
          <a:bodyPr wrap="square" rtlCol="0">
            <a:spAutoFit/>
          </a:bodyPr>
          <a:lstStyle/>
          <a:p>
            <a:pPr algn="ctr"/>
            <a:r>
              <a:rPr lang="es-ES" dirty="0" smtClean="0"/>
              <a:t>Juan Carlos</a:t>
            </a:r>
          </a:p>
          <a:p>
            <a:pPr algn="ctr"/>
            <a:r>
              <a:rPr lang="es-ES" dirty="0" err="1" smtClean="0"/>
              <a:t>Dworniczak</a:t>
            </a:r>
            <a:endParaRPr lang="es-ES" dirty="0"/>
          </a:p>
        </p:txBody>
      </p:sp>
      <p:sp>
        <p:nvSpPr>
          <p:cNvPr id="77" name="76 Elipse"/>
          <p:cNvSpPr/>
          <p:nvPr/>
        </p:nvSpPr>
        <p:spPr>
          <a:xfrm>
            <a:off x="3707584" y="4221088"/>
            <a:ext cx="144336" cy="144016"/>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ES"/>
          </a:p>
        </p:txBody>
      </p:sp>
      <p:cxnSp>
        <p:nvCxnSpPr>
          <p:cNvPr id="78" name="77 Conector recto de flecha"/>
          <p:cNvCxnSpPr>
            <a:stCxn id="79" idx="3"/>
            <a:endCxn id="77" idx="1"/>
          </p:cNvCxnSpPr>
          <p:nvPr/>
        </p:nvCxnSpPr>
        <p:spPr>
          <a:xfrm>
            <a:off x="2051400" y="3435335"/>
            <a:ext cx="1677322" cy="80684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9" name="78 CuadroTexto"/>
          <p:cNvSpPr txBox="1"/>
          <p:nvPr/>
        </p:nvSpPr>
        <p:spPr>
          <a:xfrm>
            <a:off x="62138" y="3066003"/>
            <a:ext cx="1989262" cy="738664"/>
          </a:xfrm>
          <a:prstGeom prst="rect">
            <a:avLst/>
          </a:prstGeom>
          <a:noFill/>
        </p:spPr>
        <p:txBody>
          <a:bodyPr wrap="square" rtlCol="0">
            <a:spAutoFit/>
          </a:bodyPr>
          <a:lstStyle/>
          <a:p>
            <a:pPr algn="ctr"/>
            <a:r>
              <a:rPr lang="es-ES" dirty="0" smtClean="0"/>
              <a:t>Juan Pallotta</a:t>
            </a:r>
          </a:p>
          <a:p>
            <a:pPr algn="ctr"/>
            <a:r>
              <a:rPr lang="es-ES" sz="1200" dirty="0" err="1" smtClean="0"/>
              <a:t>Allignment</a:t>
            </a:r>
            <a:r>
              <a:rPr lang="es-ES" sz="1200" dirty="0" smtClean="0"/>
              <a:t> Software and Control // </a:t>
            </a:r>
            <a:r>
              <a:rPr lang="es-ES" sz="1200" dirty="0" err="1" smtClean="0"/>
              <a:t>Inversion</a:t>
            </a:r>
            <a:r>
              <a:rPr lang="es-ES" sz="1200" dirty="0" smtClean="0"/>
              <a:t> </a:t>
            </a:r>
            <a:r>
              <a:rPr lang="es-ES" sz="1200" dirty="0" err="1" smtClean="0"/>
              <a:t>Analysis</a:t>
            </a:r>
            <a:endParaRPr lang="es-ES" sz="1200" dirty="0"/>
          </a:p>
        </p:txBody>
      </p:sp>
      <p:sp>
        <p:nvSpPr>
          <p:cNvPr id="93" name="92 Elipse"/>
          <p:cNvSpPr/>
          <p:nvPr/>
        </p:nvSpPr>
        <p:spPr>
          <a:xfrm>
            <a:off x="3425007" y="5684074"/>
            <a:ext cx="144336" cy="144016"/>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ES"/>
          </a:p>
        </p:txBody>
      </p:sp>
      <p:cxnSp>
        <p:nvCxnSpPr>
          <p:cNvPr id="94" name="93 Conector recto de flecha"/>
          <p:cNvCxnSpPr>
            <a:stCxn id="95" idx="3"/>
            <a:endCxn id="93" idx="2"/>
          </p:cNvCxnSpPr>
          <p:nvPr/>
        </p:nvCxnSpPr>
        <p:spPr>
          <a:xfrm>
            <a:off x="1907704" y="5027985"/>
            <a:ext cx="1517303" cy="72809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5" name="94 CuadroTexto"/>
          <p:cNvSpPr txBox="1"/>
          <p:nvPr/>
        </p:nvSpPr>
        <p:spPr>
          <a:xfrm>
            <a:off x="107504" y="4704819"/>
            <a:ext cx="1800200" cy="646331"/>
          </a:xfrm>
          <a:prstGeom prst="rect">
            <a:avLst/>
          </a:prstGeom>
          <a:noFill/>
        </p:spPr>
        <p:txBody>
          <a:bodyPr wrap="square" rtlCol="0">
            <a:spAutoFit/>
          </a:bodyPr>
          <a:lstStyle/>
          <a:p>
            <a:pPr algn="ctr"/>
            <a:r>
              <a:rPr lang="es-ES" dirty="0" smtClean="0"/>
              <a:t>Lucas Bali &amp;</a:t>
            </a:r>
          </a:p>
          <a:p>
            <a:pPr algn="ctr"/>
            <a:r>
              <a:rPr lang="es-ES" dirty="0" smtClean="0"/>
              <a:t>Milagros Herrera</a:t>
            </a:r>
            <a:endParaRPr lang="es-ES" dirty="0"/>
          </a:p>
        </p:txBody>
      </p:sp>
      <p:sp>
        <p:nvSpPr>
          <p:cNvPr id="139" name="138 Elipse"/>
          <p:cNvSpPr/>
          <p:nvPr/>
        </p:nvSpPr>
        <p:spPr>
          <a:xfrm>
            <a:off x="4158868" y="3933056"/>
            <a:ext cx="144336" cy="144016"/>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solidFill>
                <a:schemeClr val="accent2"/>
              </a:solidFill>
            </a:endParaRPr>
          </a:p>
        </p:txBody>
      </p:sp>
      <p:cxnSp>
        <p:nvCxnSpPr>
          <p:cNvPr id="140" name="139 Conector recto de flecha"/>
          <p:cNvCxnSpPr>
            <a:stCxn id="141" idx="3"/>
            <a:endCxn id="139" idx="1"/>
          </p:cNvCxnSpPr>
          <p:nvPr/>
        </p:nvCxnSpPr>
        <p:spPr>
          <a:xfrm>
            <a:off x="1506720" y="2472446"/>
            <a:ext cx="2673286" cy="1481701"/>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41" name="140 CuadroTexto"/>
          <p:cNvSpPr txBox="1"/>
          <p:nvPr/>
        </p:nvSpPr>
        <p:spPr>
          <a:xfrm>
            <a:off x="107504" y="2195447"/>
            <a:ext cx="1399216" cy="553998"/>
          </a:xfrm>
          <a:prstGeom prst="rect">
            <a:avLst/>
          </a:prstGeom>
          <a:noFill/>
          <a:ln>
            <a:noFill/>
          </a:ln>
        </p:spPr>
        <p:txBody>
          <a:bodyPr wrap="square" rtlCol="0">
            <a:spAutoFit/>
          </a:bodyPr>
          <a:lstStyle/>
          <a:p>
            <a:pPr algn="ctr"/>
            <a:r>
              <a:rPr lang="es-ES" dirty="0" err="1" smtClean="0">
                <a:solidFill>
                  <a:schemeClr val="accent2"/>
                </a:solidFill>
              </a:rPr>
              <a:t>Yoshitaka</a:t>
            </a:r>
            <a:r>
              <a:rPr lang="es-ES" dirty="0" smtClean="0">
                <a:solidFill>
                  <a:schemeClr val="accent2"/>
                </a:solidFill>
              </a:rPr>
              <a:t> </a:t>
            </a:r>
            <a:r>
              <a:rPr lang="es-ES" dirty="0" err="1" smtClean="0">
                <a:solidFill>
                  <a:schemeClr val="accent2"/>
                </a:solidFill>
              </a:rPr>
              <a:t>Jin</a:t>
            </a:r>
            <a:endParaRPr lang="es-ES" dirty="0" smtClean="0">
              <a:solidFill>
                <a:schemeClr val="accent2"/>
              </a:solidFill>
            </a:endParaRPr>
          </a:p>
          <a:p>
            <a:pPr algn="ctr"/>
            <a:r>
              <a:rPr lang="es-ES" sz="1200" dirty="0" smtClean="0">
                <a:solidFill>
                  <a:schemeClr val="accent2"/>
                </a:solidFill>
              </a:rPr>
              <a:t>HSRL</a:t>
            </a:r>
            <a:endParaRPr lang="es-ES" dirty="0" smtClean="0">
              <a:solidFill>
                <a:schemeClr val="accent2"/>
              </a:solidFill>
            </a:endParaRPr>
          </a:p>
        </p:txBody>
      </p:sp>
      <p:sp>
        <p:nvSpPr>
          <p:cNvPr id="178" name="177 Elipse"/>
          <p:cNvSpPr/>
          <p:nvPr/>
        </p:nvSpPr>
        <p:spPr>
          <a:xfrm>
            <a:off x="4499832" y="5392640"/>
            <a:ext cx="144336" cy="144016"/>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solidFill>
                <a:schemeClr val="accent2"/>
              </a:solidFill>
            </a:endParaRPr>
          </a:p>
        </p:txBody>
      </p:sp>
      <p:cxnSp>
        <p:nvCxnSpPr>
          <p:cNvPr id="179" name="178 Conector recto de flecha"/>
          <p:cNvCxnSpPr>
            <a:stCxn id="180" idx="3"/>
            <a:endCxn id="178" idx="2"/>
          </p:cNvCxnSpPr>
          <p:nvPr/>
        </p:nvCxnSpPr>
        <p:spPr>
          <a:xfrm>
            <a:off x="1907704" y="4283804"/>
            <a:ext cx="2592128" cy="1180844"/>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80" name="179 CuadroTexto"/>
          <p:cNvSpPr txBox="1"/>
          <p:nvPr/>
        </p:nvSpPr>
        <p:spPr>
          <a:xfrm>
            <a:off x="0" y="3914472"/>
            <a:ext cx="1907704" cy="738664"/>
          </a:xfrm>
          <a:prstGeom prst="rect">
            <a:avLst/>
          </a:prstGeom>
          <a:noFill/>
          <a:ln>
            <a:noFill/>
          </a:ln>
        </p:spPr>
        <p:txBody>
          <a:bodyPr wrap="square" rtlCol="0">
            <a:spAutoFit/>
          </a:bodyPr>
          <a:lstStyle/>
          <a:p>
            <a:pPr algn="ctr"/>
            <a:r>
              <a:rPr lang="es-ES" dirty="0" err="1" smtClean="0">
                <a:solidFill>
                  <a:schemeClr val="accent2"/>
                </a:solidFill>
              </a:rPr>
              <a:t>Atsushi</a:t>
            </a:r>
            <a:r>
              <a:rPr lang="es-ES" dirty="0" smtClean="0">
                <a:solidFill>
                  <a:schemeClr val="accent2"/>
                </a:solidFill>
              </a:rPr>
              <a:t> </a:t>
            </a:r>
            <a:r>
              <a:rPr lang="es-ES" dirty="0" err="1" smtClean="0">
                <a:solidFill>
                  <a:schemeClr val="accent2"/>
                </a:solidFill>
              </a:rPr>
              <a:t>Shimizu</a:t>
            </a:r>
            <a:endParaRPr lang="es-ES" dirty="0" smtClean="0">
              <a:solidFill>
                <a:schemeClr val="accent2"/>
              </a:solidFill>
            </a:endParaRPr>
          </a:p>
          <a:p>
            <a:pPr algn="ctr"/>
            <a:r>
              <a:rPr lang="en-US" sz="1200" dirty="0" smtClean="0">
                <a:solidFill>
                  <a:schemeClr val="accent2"/>
                </a:solidFill>
              </a:rPr>
              <a:t>NIES Inversion Code &amp;</a:t>
            </a:r>
          </a:p>
          <a:p>
            <a:pPr algn="ctr"/>
            <a:r>
              <a:rPr lang="en-US" sz="1200" dirty="0" smtClean="0">
                <a:solidFill>
                  <a:schemeClr val="accent2"/>
                </a:solidFill>
              </a:rPr>
              <a:t>Communication</a:t>
            </a:r>
            <a:endParaRPr lang="es-ES" sz="1200" dirty="0" smtClean="0">
              <a:solidFill>
                <a:schemeClr val="accent2"/>
              </a:solidFill>
            </a:endParaRPr>
          </a:p>
        </p:txBody>
      </p:sp>
      <p:sp>
        <p:nvSpPr>
          <p:cNvPr id="187" name="186 Elipse"/>
          <p:cNvSpPr/>
          <p:nvPr/>
        </p:nvSpPr>
        <p:spPr>
          <a:xfrm>
            <a:off x="4499832" y="4000840"/>
            <a:ext cx="144336" cy="144016"/>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solidFill>
                <a:schemeClr val="accent2"/>
              </a:solidFill>
            </a:endParaRPr>
          </a:p>
        </p:txBody>
      </p:sp>
      <p:cxnSp>
        <p:nvCxnSpPr>
          <p:cNvPr id="188" name="187 Conector recto de flecha"/>
          <p:cNvCxnSpPr>
            <a:stCxn id="189" idx="2"/>
            <a:endCxn id="187" idx="6"/>
          </p:cNvCxnSpPr>
          <p:nvPr/>
        </p:nvCxnSpPr>
        <p:spPr>
          <a:xfrm flipH="1">
            <a:off x="4644168" y="1998132"/>
            <a:ext cx="3456224" cy="2074716"/>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89" name="188 CuadroTexto"/>
          <p:cNvSpPr txBox="1"/>
          <p:nvPr/>
        </p:nvSpPr>
        <p:spPr>
          <a:xfrm>
            <a:off x="7164288" y="1628800"/>
            <a:ext cx="1872208" cy="369332"/>
          </a:xfrm>
          <a:prstGeom prst="rect">
            <a:avLst/>
          </a:prstGeom>
          <a:noFill/>
          <a:ln>
            <a:noFill/>
          </a:ln>
        </p:spPr>
        <p:txBody>
          <a:bodyPr wrap="square" rtlCol="0">
            <a:spAutoFit/>
          </a:bodyPr>
          <a:lstStyle/>
          <a:p>
            <a:pPr algn="ctr"/>
            <a:r>
              <a:rPr lang="es-ES" dirty="0" err="1" smtClean="0">
                <a:solidFill>
                  <a:schemeClr val="accent2"/>
                </a:solidFill>
              </a:rPr>
              <a:t>Nobuo</a:t>
            </a:r>
            <a:r>
              <a:rPr lang="es-ES" dirty="0">
                <a:solidFill>
                  <a:schemeClr val="accent2"/>
                </a:solidFill>
              </a:rPr>
              <a:t> </a:t>
            </a:r>
            <a:r>
              <a:rPr lang="es-ES" dirty="0" err="1" smtClean="0">
                <a:solidFill>
                  <a:schemeClr val="accent2"/>
                </a:solidFill>
              </a:rPr>
              <a:t>Sugimoto</a:t>
            </a:r>
            <a:endParaRPr lang="es-ES" dirty="0" smtClean="0">
              <a:solidFill>
                <a:schemeClr val="accent2"/>
              </a:solidFill>
            </a:endParaRPr>
          </a:p>
        </p:txBody>
      </p:sp>
      <p:sp>
        <p:nvSpPr>
          <p:cNvPr id="228" name="227 Elipse"/>
          <p:cNvSpPr/>
          <p:nvPr/>
        </p:nvSpPr>
        <p:spPr>
          <a:xfrm>
            <a:off x="4512529" y="4293096"/>
            <a:ext cx="144000" cy="144016"/>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ES"/>
          </a:p>
        </p:txBody>
      </p:sp>
      <p:cxnSp>
        <p:nvCxnSpPr>
          <p:cNvPr id="229" name="228 Conector recto de flecha"/>
          <p:cNvCxnSpPr>
            <a:stCxn id="230" idx="1"/>
            <a:endCxn id="228" idx="6"/>
          </p:cNvCxnSpPr>
          <p:nvPr/>
        </p:nvCxnSpPr>
        <p:spPr>
          <a:xfrm flipH="1">
            <a:off x="4656529" y="2619768"/>
            <a:ext cx="2867799" cy="17453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0" name="229 CuadroTexto"/>
          <p:cNvSpPr txBox="1"/>
          <p:nvPr/>
        </p:nvSpPr>
        <p:spPr>
          <a:xfrm>
            <a:off x="7524328" y="2158103"/>
            <a:ext cx="1619992" cy="923330"/>
          </a:xfrm>
          <a:prstGeom prst="rect">
            <a:avLst/>
          </a:prstGeom>
          <a:noFill/>
        </p:spPr>
        <p:txBody>
          <a:bodyPr wrap="square" rtlCol="0">
            <a:spAutoFit/>
          </a:bodyPr>
          <a:lstStyle/>
          <a:p>
            <a:pPr algn="ctr"/>
            <a:r>
              <a:rPr lang="es-ES" dirty="0" smtClean="0"/>
              <a:t>Eduardo Quel</a:t>
            </a:r>
          </a:p>
          <a:p>
            <a:pPr algn="ctr"/>
            <a:r>
              <a:rPr lang="es-ES" dirty="0" smtClean="0"/>
              <a:t>Pablo Ristori</a:t>
            </a:r>
          </a:p>
          <a:p>
            <a:pPr algn="ctr"/>
            <a:r>
              <a:rPr lang="es-ES" dirty="0" smtClean="0"/>
              <a:t>Lidia Otero</a:t>
            </a:r>
          </a:p>
        </p:txBody>
      </p:sp>
      <p:sp>
        <p:nvSpPr>
          <p:cNvPr id="241" name="240 CuadroTexto"/>
          <p:cNvSpPr txBox="1"/>
          <p:nvPr/>
        </p:nvSpPr>
        <p:spPr>
          <a:xfrm>
            <a:off x="395536" y="5828090"/>
            <a:ext cx="1124086" cy="646331"/>
          </a:xfrm>
          <a:prstGeom prst="rect">
            <a:avLst/>
          </a:prstGeom>
          <a:noFill/>
        </p:spPr>
        <p:txBody>
          <a:bodyPr wrap="square" rtlCol="0">
            <a:spAutoFit/>
          </a:bodyPr>
          <a:lstStyle/>
          <a:p>
            <a:r>
              <a:rPr lang="es-ES" dirty="0" smtClean="0"/>
              <a:t>Argentina</a:t>
            </a:r>
          </a:p>
          <a:p>
            <a:r>
              <a:rPr lang="es-ES" dirty="0" err="1" smtClean="0">
                <a:solidFill>
                  <a:schemeClr val="accent2"/>
                </a:solidFill>
              </a:rPr>
              <a:t>Japan</a:t>
            </a:r>
            <a:endParaRPr lang="es-ES" dirty="0">
              <a:solidFill>
                <a:schemeClr val="accent2"/>
              </a:solidFill>
            </a:endParaRPr>
          </a:p>
        </p:txBody>
      </p:sp>
      <p:sp>
        <p:nvSpPr>
          <p:cNvPr id="242" name="241 Elipse"/>
          <p:cNvSpPr/>
          <p:nvPr/>
        </p:nvSpPr>
        <p:spPr>
          <a:xfrm>
            <a:off x="251520" y="6228434"/>
            <a:ext cx="144336" cy="144016"/>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solidFill>
                <a:schemeClr val="accent2"/>
              </a:solidFill>
            </a:endParaRPr>
          </a:p>
        </p:txBody>
      </p:sp>
      <p:sp>
        <p:nvSpPr>
          <p:cNvPr id="243" name="242 Elipse"/>
          <p:cNvSpPr/>
          <p:nvPr/>
        </p:nvSpPr>
        <p:spPr>
          <a:xfrm>
            <a:off x="255612" y="5949280"/>
            <a:ext cx="144336" cy="144016"/>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ES"/>
          </a:p>
        </p:txBody>
      </p:sp>
      <p:sp>
        <p:nvSpPr>
          <p:cNvPr id="253" name="252 Elipse"/>
          <p:cNvSpPr/>
          <p:nvPr/>
        </p:nvSpPr>
        <p:spPr>
          <a:xfrm>
            <a:off x="4283648" y="3804667"/>
            <a:ext cx="144336" cy="144016"/>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ES"/>
          </a:p>
        </p:txBody>
      </p:sp>
      <p:cxnSp>
        <p:nvCxnSpPr>
          <p:cNvPr id="254" name="253 Conector recto de flecha"/>
          <p:cNvCxnSpPr>
            <a:stCxn id="255" idx="2"/>
            <a:endCxn id="253" idx="2"/>
          </p:cNvCxnSpPr>
          <p:nvPr/>
        </p:nvCxnSpPr>
        <p:spPr>
          <a:xfrm>
            <a:off x="716806" y="1772816"/>
            <a:ext cx="3566842" cy="21038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5" name="254 CuadroTexto"/>
          <p:cNvSpPr txBox="1"/>
          <p:nvPr/>
        </p:nvSpPr>
        <p:spPr>
          <a:xfrm>
            <a:off x="107504" y="941819"/>
            <a:ext cx="1218603" cy="830997"/>
          </a:xfrm>
          <a:prstGeom prst="rect">
            <a:avLst/>
          </a:prstGeom>
          <a:noFill/>
        </p:spPr>
        <p:txBody>
          <a:bodyPr wrap="none" rtlCol="0">
            <a:spAutoFit/>
          </a:bodyPr>
          <a:lstStyle/>
          <a:p>
            <a:pPr algn="ctr"/>
            <a:r>
              <a:rPr lang="es-ES" dirty="0" smtClean="0"/>
              <a:t>Sebastián</a:t>
            </a:r>
          </a:p>
          <a:p>
            <a:pPr algn="ctr"/>
            <a:r>
              <a:rPr lang="es-ES" dirty="0" err="1" smtClean="0"/>
              <a:t>Papandrea</a:t>
            </a:r>
            <a:endParaRPr lang="es-ES" dirty="0" smtClean="0"/>
          </a:p>
          <a:p>
            <a:pPr lvl="0" algn="ctr"/>
            <a:r>
              <a:rPr lang="es-ES" sz="1200" dirty="0" smtClean="0">
                <a:solidFill>
                  <a:prstClr val="black"/>
                </a:solidFill>
              </a:rPr>
              <a:t>HSRL and MWRL</a:t>
            </a:r>
            <a:endParaRPr lang="es-ES" dirty="0"/>
          </a:p>
        </p:txBody>
      </p:sp>
      <p:sp>
        <p:nvSpPr>
          <p:cNvPr id="275" name="274 Rectángulo"/>
          <p:cNvSpPr/>
          <p:nvPr/>
        </p:nvSpPr>
        <p:spPr>
          <a:xfrm>
            <a:off x="2178374" y="6273634"/>
            <a:ext cx="1025474" cy="369332"/>
          </a:xfrm>
          <a:prstGeom prst="rect">
            <a:avLst/>
          </a:prstGeom>
        </p:spPr>
        <p:txBody>
          <a:bodyPr wrap="none">
            <a:spAutoFit/>
          </a:bodyPr>
          <a:lstStyle/>
          <a:p>
            <a:r>
              <a:rPr lang="es-ES" dirty="0" smtClean="0">
                <a:solidFill>
                  <a:schemeClr val="accent4"/>
                </a:solidFill>
              </a:rPr>
              <a:t>Software</a:t>
            </a:r>
            <a:endParaRPr lang="es-ES" dirty="0">
              <a:solidFill>
                <a:schemeClr val="accent4"/>
              </a:solidFill>
            </a:endParaRPr>
          </a:p>
        </p:txBody>
      </p:sp>
    </p:spTree>
    <p:extLst>
      <p:ext uri="{BB962C8B-B14F-4D97-AF65-F5344CB8AC3E}">
        <p14:creationId xmlns:p14="http://schemas.microsoft.com/office/powerpoint/2010/main" val="100400361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Global </a:t>
            </a:r>
            <a:r>
              <a:rPr lang="es-ES" dirty="0" err="1" smtClean="0"/>
              <a:t>Volcanic</a:t>
            </a:r>
            <a:r>
              <a:rPr lang="es-ES" dirty="0" smtClean="0"/>
              <a:t> </a:t>
            </a:r>
            <a:r>
              <a:rPr lang="es-ES" dirty="0" err="1" smtClean="0"/>
              <a:t>Activity</a:t>
            </a:r>
            <a:r>
              <a:rPr lang="es-ES" dirty="0" smtClean="0"/>
              <a:t> (2010-2011)</a:t>
            </a:r>
            <a:endParaRPr lang="es-ES" dirty="0"/>
          </a:p>
        </p:txBody>
      </p:sp>
      <p:pic>
        <p:nvPicPr>
          <p:cNvPr id="4" name="Picture 4" descr="http://www.photovolcanica.com/VolcanoInfo/Eyjafjallaj%C3%B6kull/Ice2010_1998.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9750" y="1343025"/>
            <a:ext cx="36004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File:Eyjafjallajökull volcanic ash 17 April 2010.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16016" y="1028184"/>
            <a:ext cx="3600000" cy="275294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6" name="Picture 6" descr="http://i.dailymail.co.uk/i/pix/2011/06/06/article-1394503-0C6B7F3F00000578-946_964x563.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9750" y="4097338"/>
            <a:ext cx="360045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all-geo.org/volcan01010/wp-content/uploads/2011/06/cordon_caulle_map_big.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16016" y="3414188"/>
            <a:ext cx="3600000" cy="303914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extLst>
      <p:ext uri="{BB962C8B-B14F-4D97-AF65-F5344CB8AC3E}">
        <p14:creationId xmlns:p14="http://schemas.microsoft.com/office/powerpoint/2010/main" val="24075054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87900" y="3665810"/>
            <a:ext cx="3960813" cy="240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9750" y="735285"/>
            <a:ext cx="3960813" cy="273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87900" y="735285"/>
            <a:ext cx="3960813" cy="258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8163" y="3665810"/>
            <a:ext cx="3959225" cy="263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2"/>
          <p:cNvSpPr/>
          <p:nvPr/>
        </p:nvSpPr>
        <p:spPr>
          <a:xfrm>
            <a:off x="412750" y="735285"/>
            <a:ext cx="4176713" cy="2930525"/>
          </a:xfrm>
          <a:prstGeom prst="roundRect">
            <a:avLst>
              <a:gd name="adj" fmla="val 11553"/>
            </a:avLst>
          </a:prstGeom>
          <a:noFill/>
          <a:ln>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 name="Rounded Rectangle 13"/>
          <p:cNvSpPr/>
          <p:nvPr/>
        </p:nvSpPr>
        <p:spPr>
          <a:xfrm>
            <a:off x="4652963" y="735285"/>
            <a:ext cx="4175125" cy="2930525"/>
          </a:xfrm>
          <a:prstGeom prst="roundRect">
            <a:avLst>
              <a:gd name="adj" fmla="val 11553"/>
            </a:avLst>
          </a:prstGeom>
          <a:noFill/>
          <a:ln>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9" name="Rounded Rectangle 14"/>
          <p:cNvSpPr/>
          <p:nvPr/>
        </p:nvSpPr>
        <p:spPr>
          <a:xfrm>
            <a:off x="4643438" y="3738835"/>
            <a:ext cx="4176712" cy="2930525"/>
          </a:xfrm>
          <a:prstGeom prst="roundRect">
            <a:avLst>
              <a:gd name="adj" fmla="val 11553"/>
            </a:avLst>
          </a:prstGeom>
          <a:noFill/>
          <a:ln>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0" name="Rounded Rectangle 15"/>
          <p:cNvSpPr/>
          <p:nvPr/>
        </p:nvSpPr>
        <p:spPr>
          <a:xfrm>
            <a:off x="395288" y="3738835"/>
            <a:ext cx="4176712" cy="2930525"/>
          </a:xfrm>
          <a:prstGeom prst="roundRect">
            <a:avLst>
              <a:gd name="adj" fmla="val 11553"/>
            </a:avLst>
          </a:prstGeom>
          <a:noFill/>
          <a:ln>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38557897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8463" y="1341438"/>
            <a:ext cx="8347075" cy="479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Título"/>
          <p:cNvSpPr>
            <a:spLocks noGrp="1"/>
          </p:cNvSpPr>
          <p:nvPr>
            <p:ph type="title"/>
          </p:nvPr>
        </p:nvSpPr>
        <p:spPr/>
        <p:txBody>
          <a:bodyPr>
            <a:normAutofit fontScale="90000"/>
          </a:bodyPr>
          <a:lstStyle/>
          <a:p>
            <a:r>
              <a:rPr lang="es-ES" dirty="0" smtClean="0"/>
              <a:t>Aeroparque </a:t>
            </a:r>
            <a:r>
              <a:rPr lang="es-ES" dirty="0" err="1" smtClean="0"/>
              <a:t>Station</a:t>
            </a:r>
            <a:r>
              <a:rPr lang="es-ES" dirty="0" smtClean="0"/>
              <a:t> (</a:t>
            </a:r>
            <a:r>
              <a:rPr lang="es-ES" dirty="0" err="1" smtClean="0"/>
              <a:t>Jan</a:t>
            </a:r>
            <a:r>
              <a:rPr lang="es-ES" dirty="0" smtClean="0"/>
              <a:t> 2015)</a:t>
            </a:r>
            <a:endParaRPr lang="es-ES" dirty="0"/>
          </a:p>
        </p:txBody>
      </p:sp>
      <p:sp>
        <p:nvSpPr>
          <p:cNvPr id="4" name="Rounded Rectangle 2"/>
          <p:cNvSpPr/>
          <p:nvPr/>
        </p:nvSpPr>
        <p:spPr>
          <a:xfrm>
            <a:off x="251520" y="735285"/>
            <a:ext cx="8640960" cy="5718051"/>
          </a:xfrm>
          <a:prstGeom prst="roundRect">
            <a:avLst>
              <a:gd name="adj" fmla="val 9224"/>
            </a:avLst>
          </a:prstGeom>
          <a:noFill/>
          <a:ln>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20252043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Lidar </a:t>
            </a:r>
            <a:r>
              <a:rPr lang="es-ES" dirty="0" err="1" smtClean="0"/>
              <a:t>Structure</a:t>
            </a:r>
            <a:endParaRPr lang="es-ES" dirty="0"/>
          </a:p>
        </p:txBody>
      </p:sp>
      <p:pic>
        <p:nvPicPr>
          <p:cNvPr id="3" name="2 Imagen"/>
          <p:cNvPicPr>
            <a:picLocks noChangeAspect="1"/>
          </p:cNvPicPr>
          <p:nvPr/>
        </p:nvPicPr>
        <p:blipFill rotWithShape="1">
          <a:blip r:embed="rId3" cstate="screen">
            <a:extLst>
              <a:ext uri="{28A0092B-C50C-407E-A947-70E740481C1C}">
                <a14:useLocalDpi xmlns:a14="http://schemas.microsoft.com/office/drawing/2010/main"/>
              </a:ext>
            </a:extLst>
          </a:blip>
          <a:srcRect l="25082" t="-150" r="32738" b="-150"/>
          <a:stretch/>
        </p:blipFill>
        <p:spPr>
          <a:xfrm>
            <a:off x="233459" y="1628775"/>
            <a:ext cx="4338541" cy="4680000"/>
          </a:xfrm>
          <a:prstGeom prst="rect">
            <a:avLst/>
          </a:prstGeom>
        </p:spPr>
      </p:pic>
      <p:sp>
        <p:nvSpPr>
          <p:cNvPr id="4" name="3 CuadroTexto"/>
          <p:cNvSpPr txBox="1"/>
          <p:nvPr/>
        </p:nvSpPr>
        <p:spPr>
          <a:xfrm>
            <a:off x="4788025" y="1619155"/>
            <a:ext cx="3960440" cy="4524315"/>
          </a:xfrm>
          <a:prstGeom prst="rect">
            <a:avLst/>
          </a:prstGeom>
          <a:noFill/>
        </p:spPr>
        <p:txBody>
          <a:bodyPr wrap="square" rtlCol="0">
            <a:spAutoFit/>
          </a:bodyPr>
          <a:lstStyle/>
          <a:p>
            <a:r>
              <a:rPr lang="es-ES" dirty="0" err="1" smtClean="0"/>
              <a:t>Multiwavelength</a:t>
            </a:r>
            <a:r>
              <a:rPr lang="es-ES" dirty="0" smtClean="0"/>
              <a:t> Lidar </a:t>
            </a:r>
            <a:r>
              <a:rPr lang="es-ES" dirty="0" err="1" smtClean="0"/>
              <a:t>System</a:t>
            </a:r>
            <a:r>
              <a:rPr lang="es-ES" dirty="0" smtClean="0"/>
              <a:t> Concept</a:t>
            </a:r>
          </a:p>
          <a:p>
            <a:r>
              <a:rPr lang="es-ES" dirty="0" err="1" smtClean="0"/>
              <a:t>Emmision</a:t>
            </a:r>
            <a:r>
              <a:rPr lang="es-ES" dirty="0" smtClean="0"/>
              <a:t> at 355, 532 and 1064 </a:t>
            </a:r>
            <a:r>
              <a:rPr lang="es-ES" dirty="0" err="1" smtClean="0"/>
              <a:t>nm</a:t>
            </a:r>
            <a:endParaRPr lang="es-ES" dirty="0" smtClean="0"/>
          </a:p>
          <a:p>
            <a:r>
              <a:rPr lang="es-ES" dirty="0" err="1" smtClean="0"/>
              <a:t>Reception</a:t>
            </a:r>
            <a:r>
              <a:rPr lang="es-ES" dirty="0" smtClean="0"/>
              <a:t>:</a:t>
            </a:r>
          </a:p>
          <a:p>
            <a:pPr marL="742950" lvl="1" indent="-285750">
              <a:buFont typeface="Arial" panose="020B0604020202020204" pitchFamily="34" charset="0"/>
              <a:buChar char="•"/>
            </a:pPr>
            <a:r>
              <a:rPr lang="es-ES" dirty="0" smtClean="0"/>
              <a:t>355 </a:t>
            </a:r>
            <a:r>
              <a:rPr lang="es-ES" dirty="0" err="1" smtClean="0"/>
              <a:t>nm</a:t>
            </a:r>
            <a:r>
              <a:rPr lang="es-ES" dirty="0" smtClean="0"/>
              <a:t> </a:t>
            </a:r>
            <a:r>
              <a:rPr lang="es-ES" dirty="0" err="1" smtClean="0"/>
              <a:t>co</a:t>
            </a:r>
            <a:r>
              <a:rPr lang="es-ES" dirty="0" smtClean="0"/>
              <a:t> and </a:t>
            </a:r>
            <a:r>
              <a:rPr lang="es-ES" dirty="0" err="1" smtClean="0"/>
              <a:t>cross-polarized</a:t>
            </a:r>
            <a:endParaRPr lang="es-ES" dirty="0"/>
          </a:p>
          <a:p>
            <a:pPr marL="742950" lvl="1" indent="-285750">
              <a:buFont typeface="Arial" panose="020B0604020202020204" pitchFamily="34" charset="0"/>
              <a:buChar char="•"/>
            </a:pPr>
            <a:r>
              <a:rPr lang="es-ES" dirty="0" smtClean="0"/>
              <a:t>532 </a:t>
            </a:r>
            <a:r>
              <a:rPr lang="es-ES" dirty="0" err="1" smtClean="0"/>
              <a:t>nm</a:t>
            </a:r>
            <a:r>
              <a:rPr lang="es-ES" dirty="0" smtClean="0"/>
              <a:t> </a:t>
            </a:r>
            <a:r>
              <a:rPr lang="es-ES" dirty="0" err="1" smtClean="0"/>
              <a:t>co</a:t>
            </a:r>
            <a:r>
              <a:rPr lang="es-ES" dirty="0" smtClean="0"/>
              <a:t> and </a:t>
            </a:r>
            <a:r>
              <a:rPr lang="es-ES" dirty="0" err="1" smtClean="0"/>
              <a:t>cross-polarized</a:t>
            </a:r>
            <a:endParaRPr lang="es-ES" dirty="0" smtClean="0"/>
          </a:p>
          <a:p>
            <a:pPr marL="742950" lvl="1" indent="-285750">
              <a:buFont typeface="Arial" panose="020B0604020202020204" pitchFamily="34" charset="0"/>
              <a:buChar char="•"/>
            </a:pPr>
            <a:r>
              <a:rPr lang="es-ES" dirty="0" smtClean="0"/>
              <a:t>1064 </a:t>
            </a:r>
            <a:r>
              <a:rPr lang="es-ES" dirty="0" err="1" smtClean="0"/>
              <a:t>nm</a:t>
            </a:r>
            <a:endParaRPr lang="es-ES" dirty="0"/>
          </a:p>
          <a:p>
            <a:pPr marL="742950" lvl="1" indent="-285750">
              <a:buFont typeface="Arial" panose="020B0604020202020204" pitchFamily="34" charset="0"/>
              <a:buChar char="•"/>
            </a:pPr>
            <a:r>
              <a:rPr lang="es-ES" dirty="0" smtClean="0"/>
              <a:t>384 </a:t>
            </a:r>
            <a:r>
              <a:rPr lang="es-ES" dirty="0" err="1" smtClean="0"/>
              <a:t>nm</a:t>
            </a:r>
            <a:r>
              <a:rPr lang="es-ES" dirty="0" smtClean="0"/>
              <a:t> N</a:t>
            </a:r>
            <a:r>
              <a:rPr lang="es-ES" baseline="-25000" dirty="0" smtClean="0"/>
              <a:t>2</a:t>
            </a:r>
            <a:r>
              <a:rPr lang="es-ES" dirty="0" smtClean="0"/>
              <a:t> </a:t>
            </a:r>
            <a:r>
              <a:rPr lang="es-ES" dirty="0" err="1" smtClean="0"/>
              <a:t>Channel</a:t>
            </a:r>
            <a:endParaRPr lang="es-ES" dirty="0" smtClean="0"/>
          </a:p>
          <a:p>
            <a:pPr marL="742950" lvl="1" indent="-285750">
              <a:buFont typeface="Arial" panose="020B0604020202020204" pitchFamily="34" charset="0"/>
              <a:buChar char="•"/>
            </a:pPr>
            <a:r>
              <a:rPr lang="es-ES" dirty="0" smtClean="0"/>
              <a:t>408 </a:t>
            </a:r>
            <a:r>
              <a:rPr lang="es-ES" dirty="0" err="1" smtClean="0"/>
              <a:t>nm</a:t>
            </a:r>
            <a:r>
              <a:rPr lang="es-ES" dirty="0" smtClean="0"/>
              <a:t> H</a:t>
            </a:r>
            <a:r>
              <a:rPr lang="es-ES" baseline="-25000" dirty="0" smtClean="0"/>
              <a:t>2</a:t>
            </a:r>
            <a:r>
              <a:rPr lang="es-ES" dirty="0" smtClean="0"/>
              <a:t>O </a:t>
            </a:r>
            <a:r>
              <a:rPr lang="es-ES" dirty="0" err="1" smtClean="0"/>
              <a:t>Channel</a:t>
            </a:r>
            <a:endParaRPr lang="es-ES" dirty="0" smtClean="0"/>
          </a:p>
          <a:p>
            <a:pPr marL="742950" lvl="1" indent="-285750">
              <a:buFont typeface="Arial" panose="020B0604020202020204" pitchFamily="34" charset="0"/>
              <a:buChar char="•"/>
            </a:pPr>
            <a:r>
              <a:rPr lang="es-ES" dirty="0" smtClean="0"/>
              <a:t>607 </a:t>
            </a:r>
            <a:r>
              <a:rPr lang="es-ES" dirty="0" err="1" smtClean="0"/>
              <a:t>nm</a:t>
            </a:r>
            <a:r>
              <a:rPr lang="es-ES" dirty="0" smtClean="0"/>
              <a:t> N</a:t>
            </a:r>
            <a:r>
              <a:rPr lang="es-ES" baseline="-25000" dirty="0" smtClean="0"/>
              <a:t>2</a:t>
            </a:r>
            <a:r>
              <a:rPr lang="es-ES" dirty="0" smtClean="0"/>
              <a:t> </a:t>
            </a:r>
            <a:r>
              <a:rPr lang="es-ES" dirty="0" err="1" smtClean="0"/>
              <a:t>Channel</a:t>
            </a:r>
            <a:endParaRPr lang="es-ES" dirty="0" smtClean="0"/>
          </a:p>
          <a:p>
            <a:endParaRPr lang="es-ES" dirty="0"/>
          </a:p>
          <a:p>
            <a:r>
              <a:rPr lang="es-ES" dirty="0" err="1" smtClean="0">
                <a:solidFill>
                  <a:schemeClr val="bg1">
                    <a:lumMod val="65000"/>
                  </a:schemeClr>
                </a:solidFill>
              </a:rPr>
              <a:t>Aluminum</a:t>
            </a:r>
            <a:r>
              <a:rPr lang="es-ES" dirty="0" smtClean="0">
                <a:solidFill>
                  <a:schemeClr val="bg1">
                    <a:lumMod val="65000"/>
                  </a:schemeClr>
                </a:solidFill>
              </a:rPr>
              <a:t> </a:t>
            </a:r>
            <a:r>
              <a:rPr lang="es-ES" dirty="0" err="1" smtClean="0">
                <a:solidFill>
                  <a:schemeClr val="bg1">
                    <a:lumMod val="65000"/>
                  </a:schemeClr>
                </a:solidFill>
              </a:rPr>
              <a:t>structure</a:t>
            </a:r>
            <a:r>
              <a:rPr lang="es-ES" dirty="0" smtClean="0">
                <a:solidFill>
                  <a:schemeClr val="bg1">
                    <a:lumMod val="65000"/>
                  </a:schemeClr>
                </a:solidFill>
              </a:rPr>
              <a:t> to </a:t>
            </a:r>
            <a:r>
              <a:rPr lang="es-ES" dirty="0" err="1" smtClean="0">
                <a:solidFill>
                  <a:schemeClr val="bg1">
                    <a:lumMod val="65000"/>
                  </a:schemeClr>
                </a:solidFill>
              </a:rPr>
              <a:t>hold</a:t>
            </a:r>
            <a:r>
              <a:rPr lang="es-ES" dirty="0" smtClean="0">
                <a:solidFill>
                  <a:schemeClr val="bg1">
                    <a:lumMod val="65000"/>
                  </a:schemeClr>
                </a:solidFill>
              </a:rPr>
              <a:t> </a:t>
            </a:r>
            <a:r>
              <a:rPr lang="es-ES" dirty="0" err="1" smtClean="0">
                <a:solidFill>
                  <a:schemeClr val="bg1">
                    <a:lumMod val="65000"/>
                  </a:schemeClr>
                </a:solidFill>
              </a:rPr>
              <a:t>the</a:t>
            </a:r>
            <a:r>
              <a:rPr lang="es-ES" dirty="0" smtClean="0">
                <a:solidFill>
                  <a:schemeClr val="bg1">
                    <a:lumMod val="65000"/>
                  </a:schemeClr>
                </a:solidFill>
              </a:rPr>
              <a:t> </a:t>
            </a:r>
            <a:r>
              <a:rPr lang="es-ES" dirty="0" err="1" smtClean="0">
                <a:solidFill>
                  <a:schemeClr val="bg1">
                    <a:lumMod val="65000"/>
                  </a:schemeClr>
                </a:solidFill>
              </a:rPr>
              <a:t>whole</a:t>
            </a:r>
            <a:r>
              <a:rPr lang="es-ES" dirty="0" smtClean="0">
                <a:solidFill>
                  <a:schemeClr val="bg1">
                    <a:lumMod val="65000"/>
                  </a:schemeClr>
                </a:solidFill>
              </a:rPr>
              <a:t> </a:t>
            </a:r>
            <a:r>
              <a:rPr lang="es-ES" dirty="0" err="1" smtClean="0">
                <a:solidFill>
                  <a:schemeClr val="bg1">
                    <a:lumMod val="65000"/>
                  </a:schemeClr>
                </a:solidFill>
              </a:rPr>
              <a:t>system</a:t>
            </a:r>
            <a:r>
              <a:rPr lang="es-ES" dirty="0" smtClean="0">
                <a:solidFill>
                  <a:schemeClr val="bg1">
                    <a:lumMod val="65000"/>
                  </a:schemeClr>
                </a:solidFill>
              </a:rPr>
              <a:t> and </a:t>
            </a:r>
            <a:r>
              <a:rPr lang="es-ES" dirty="0" err="1" smtClean="0">
                <a:solidFill>
                  <a:schemeClr val="bg1">
                    <a:lumMod val="65000"/>
                  </a:schemeClr>
                </a:solidFill>
              </a:rPr>
              <a:t>protect</a:t>
            </a:r>
            <a:r>
              <a:rPr lang="es-ES" dirty="0" smtClean="0">
                <a:solidFill>
                  <a:schemeClr val="bg1">
                    <a:lumMod val="65000"/>
                  </a:schemeClr>
                </a:solidFill>
              </a:rPr>
              <a:t> </a:t>
            </a:r>
            <a:r>
              <a:rPr lang="es-ES" dirty="0" err="1" smtClean="0">
                <a:solidFill>
                  <a:schemeClr val="bg1">
                    <a:lumMod val="65000"/>
                  </a:schemeClr>
                </a:solidFill>
              </a:rPr>
              <a:t>the</a:t>
            </a:r>
            <a:r>
              <a:rPr lang="es-ES" dirty="0" smtClean="0">
                <a:solidFill>
                  <a:schemeClr val="bg1">
                    <a:lumMod val="65000"/>
                  </a:schemeClr>
                </a:solidFill>
              </a:rPr>
              <a:t> </a:t>
            </a:r>
            <a:r>
              <a:rPr lang="es-ES" dirty="0" err="1" smtClean="0">
                <a:solidFill>
                  <a:schemeClr val="bg1">
                    <a:lumMod val="65000"/>
                  </a:schemeClr>
                </a:solidFill>
              </a:rPr>
              <a:t>components</a:t>
            </a:r>
            <a:endParaRPr lang="es-ES" dirty="0" smtClean="0">
              <a:solidFill>
                <a:schemeClr val="bg1">
                  <a:lumMod val="65000"/>
                </a:schemeClr>
              </a:solidFill>
            </a:endParaRPr>
          </a:p>
          <a:p>
            <a:endParaRPr lang="es-ES" dirty="0">
              <a:solidFill>
                <a:schemeClr val="bg1">
                  <a:lumMod val="65000"/>
                </a:schemeClr>
              </a:solidFill>
            </a:endParaRPr>
          </a:p>
          <a:p>
            <a:r>
              <a:rPr lang="es-ES" dirty="0" err="1" smtClean="0">
                <a:solidFill>
                  <a:schemeClr val="bg1">
                    <a:lumMod val="65000"/>
                  </a:schemeClr>
                </a:solidFill>
              </a:rPr>
              <a:t>Iron</a:t>
            </a:r>
            <a:r>
              <a:rPr lang="es-ES" dirty="0" smtClean="0">
                <a:solidFill>
                  <a:schemeClr val="bg1">
                    <a:lumMod val="65000"/>
                  </a:schemeClr>
                </a:solidFill>
              </a:rPr>
              <a:t> </a:t>
            </a:r>
            <a:r>
              <a:rPr lang="es-ES" dirty="0" err="1" smtClean="0">
                <a:solidFill>
                  <a:schemeClr val="bg1">
                    <a:lumMod val="65000"/>
                  </a:schemeClr>
                </a:solidFill>
              </a:rPr>
              <a:t>structure</a:t>
            </a:r>
            <a:r>
              <a:rPr lang="es-ES" dirty="0" smtClean="0">
                <a:solidFill>
                  <a:schemeClr val="bg1">
                    <a:lumMod val="65000"/>
                  </a:schemeClr>
                </a:solidFill>
              </a:rPr>
              <a:t> to reduce </a:t>
            </a:r>
            <a:r>
              <a:rPr lang="es-ES" dirty="0" err="1" smtClean="0">
                <a:solidFill>
                  <a:schemeClr val="bg1">
                    <a:lumMod val="65000"/>
                  </a:schemeClr>
                </a:solidFill>
              </a:rPr>
              <a:t>thermal</a:t>
            </a:r>
            <a:r>
              <a:rPr lang="es-ES" dirty="0" smtClean="0">
                <a:solidFill>
                  <a:schemeClr val="bg1">
                    <a:lumMod val="65000"/>
                  </a:schemeClr>
                </a:solidFill>
              </a:rPr>
              <a:t> </a:t>
            </a:r>
            <a:r>
              <a:rPr lang="es-ES" dirty="0" err="1" smtClean="0">
                <a:solidFill>
                  <a:schemeClr val="bg1">
                    <a:lumMod val="65000"/>
                  </a:schemeClr>
                </a:solidFill>
              </a:rPr>
              <a:t>effects</a:t>
            </a:r>
            <a:r>
              <a:rPr lang="es-ES" dirty="0" smtClean="0">
                <a:solidFill>
                  <a:schemeClr val="bg1">
                    <a:lumMod val="65000"/>
                  </a:schemeClr>
                </a:solidFill>
              </a:rPr>
              <a:t> and </a:t>
            </a:r>
            <a:r>
              <a:rPr lang="es-ES" dirty="0" err="1" smtClean="0">
                <a:solidFill>
                  <a:schemeClr val="bg1">
                    <a:lumMod val="65000"/>
                  </a:schemeClr>
                </a:solidFill>
              </a:rPr>
              <a:t>keep</a:t>
            </a:r>
            <a:r>
              <a:rPr lang="es-ES" dirty="0" smtClean="0">
                <a:solidFill>
                  <a:schemeClr val="bg1">
                    <a:lumMod val="65000"/>
                  </a:schemeClr>
                </a:solidFill>
              </a:rPr>
              <a:t> </a:t>
            </a:r>
            <a:r>
              <a:rPr lang="es-ES" dirty="0" err="1" smtClean="0">
                <a:solidFill>
                  <a:schemeClr val="bg1">
                    <a:lumMod val="65000"/>
                  </a:schemeClr>
                </a:solidFill>
              </a:rPr>
              <a:t>the</a:t>
            </a:r>
            <a:r>
              <a:rPr lang="es-ES" dirty="0" smtClean="0">
                <a:solidFill>
                  <a:schemeClr val="bg1">
                    <a:lumMod val="65000"/>
                  </a:schemeClr>
                </a:solidFill>
              </a:rPr>
              <a:t> </a:t>
            </a:r>
            <a:r>
              <a:rPr lang="es-ES" dirty="0" err="1" smtClean="0">
                <a:solidFill>
                  <a:schemeClr val="bg1">
                    <a:lumMod val="65000"/>
                  </a:schemeClr>
                </a:solidFill>
              </a:rPr>
              <a:t>critical</a:t>
            </a:r>
            <a:r>
              <a:rPr lang="es-ES" dirty="0" smtClean="0">
                <a:solidFill>
                  <a:schemeClr val="bg1">
                    <a:lumMod val="65000"/>
                  </a:schemeClr>
                </a:solidFill>
              </a:rPr>
              <a:t> </a:t>
            </a:r>
            <a:r>
              <a:rPr lang="es-ES" dirty="0" err="1" smtClean="0">
                <a:solidFill>
                  <a:schemeClr val="bg1">
                    <a:lumMod val="65000"/>
                  </a:schemeClr>
                </a:solidFill>
              </a:rPr>
              <a:t>optical</a:t>
            </a:r>
            <a:r>
              <a:rPr lang="es-ES" dirty="0" smtClean="0">
                <a:solidFill>
                  <a:schemeClr val="bg1">
                    <a:lumMod val="65000"/>
                  </a:schemeClr>
                </a:solidFill>
              </a:rPr>
              <a:t> </a:t>
            </a:r>
            <a:r>
              <a:rPr lang="es-ES" dirty="0" err="1" smtClean="0">
                <a:solidFill>
                  <a:schemeClr val="bg1">
                    <a:lumMod val="65000"/>
                  </a:schemeClr>
                </a:solidFill>
              </a:rPr>
              <a:t>elements</a:t>
            </a:r>
            <a:r>
              <a:rPr lang="es-ES" dirty="0" smtClean="0">
                <a:solidFill>
                  <a:schemeClr val="bg1">
                    <a:lumMod val="65000"/>
                  </a:schemeClr>
                </a:solidFill>
              </a:rPr>
              <a:t> </a:t>
            </a:r>
            <a:r>
              <a:rPr lang="es-ES" dirty="0" err="1" smtClean="0">
                <a:solidFill>
                  <a:schemeClr val="bg1">
                    <a:lumMod val="65000"/>
                  </a:schemeClr>
                </a:solidFill>
              </a:rPr>
              <a:t>aligned</a:t>
            </a:r>
            <a:endParaRPr lang="es-ES" dirty="0" smtClean="0">
              <a:solidFill>
                <a:schemeClr val="bg1">
                  <a:lumMod val="65000"/>
                </a:schemeClr>
              </a:solidFill>
            </a:endParaRPr>
          </a:p>
        </p:txBody>
      </p:sp>
    </p:spTree>
    <p:extLst>
      <p:ext uri="{BB962C8B-B14F-4D97-AF65-F5344CB8AC3E}">
        <p14:creationId xmlns:p14="http://schemas.microsoft.com/office/powerpoint/2010/main" val="30340784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Lidar </a:t>
            </a:r>
            <a:r>
              <a:rPr lang="es-ES" dirty="0" err="1" smtClean="0"/>
              <a:t>Structure</a:t>
            </a:r>
            <a:endParaRPr lang="es-ES" dirty="0"/>
          </a:p>
        </p:txBody>
      </p:sp>
      <p:sp>
        <p:nvSpPr>
          <p:cNvPr id="5" name="4 CuadroTexto"/>
          <p:cNvSpPr txBox="1"/>
          <p:nvPr/>
        </p:nvSpPr>
        <p:spPr>
          <a:xfrm>
            <a:off x="5331312" y="1619154"/>
            <a:ext cx="3705183" cy="5078313"/>
          </a:xfrm>
          <a:prstGeom prst="rect">
            <a:avLst/>
          </a:prstGeom>
          <a:noFill/>
        </p:spPr>
        <p:txBody>
          <a:bodyPr wrap="square" rtlCol="0">
            <a:spAutoFit/>
          </a:bodyPr>
          <a:lstStyle/>
          <a:p>
            <a:r>
              <a:rPr lang="es-ES" dirty="0" err="1" smtClean="0">
                <a:solidFill>
                  <a:schemeClr val="bg1">
                    <a:lumMod val="65000"/>
                  </a:schemeClr>
                </a:solidFill>
              </a:rPr>
              <a:t>Multiwavelength</a:t>
            </a:r>
            <a:r>
              <a:rPr lang="es-ES" dirty="0" smtClean="0">
                <a:solidFill>
                  <a:schemeClr val="bg1">
                    <a:lumMod val="65000"/>
                  </a:schemeClr>
                </a:solidFill>
              </a:rPr>
              <a:t> Lidar </a:t>
            </a:r>
            <a:r>
              <a:rPr lang="es-ES" dirty="0" err="1" smtClean="0">
                <a:solidFill>
                  <a:schemeClr val="bg1">
                    <a:lumMod val="65000"/>
                  </a:schemeClr>
                </a:solidFill>
              </a:rPr>
              <a:t>System</a:t>
            </a:r>
            <a:r>
              <a:rPr lang="es-ES" dirty="0" smtClean="0">
                <a:solidFill>
                  <a:schemeClr val="bg1">
                    <a:lumMod val="65000"/>
                  </a:schemeClr>
                </a:solidFill>
              </a:rPr>
              <a:t> Concept</a:t>
            </a:r>
          </a:p>
          <a:p>
            <a:r>
              <a:rPr lang="es-ES" dirty="0" err="1" smtClean="0">
                <a:solidFill>
                  <a:schemeClr val="bg1">
                    <a:lumMod val="65000"/>
                  </a:schemeClr>
                </a:solidFill>
              </a:rPr>
              <a:t>Emmision</a:t>
            </a:r>
            <a:r>
              <a:rPr lang="es-ES" dirty="0" smtClean="0">
                <a:solidFill>
                  <a:schemeClr val="bg1">
                    <a:lumMod val="65000"/>
                  </a:schemeClr>
                </a:solidFill>
              </a:rPr>
              <a:t> at 355, 532 and 1064 </a:t>
            </a:r>
            <a:r>
              <a:rPr lang="es-ES" dirty="0" err="1" smtClean="0">
                <a:solidFill>
                  <a:schemeClr val="bg1">
                    <a:lumMod val="65000"/>
                  </a:schemeClr>
                </a:solidFill>
              </a:rPr>
              <a:t>nm</a:t>
            </a:r>
            <a:endParaRPr lang="es-ES" dirty="0" smtClean="0">
              <a:solidFill>
                <a:schemeClr val="bg1">
                  <a:lumMod val="65000"/>
                </a:schemeClr>
              </a:solidFill>
            </a:endParaRPr>
          </a:p>
          <a:p>
            <a:r>
              <a:rPr lang="es-ES" dirty="0" err="1" smtClean="0">
                <a:solidFill>
                  <a:schemeClr val="bg1">
                    <a:lumMod val="65000"/>
                  </a:schemeClr>
                </a:solidFill>
              </a:rPr>
              <a:t>Reception</a:t>
            </a:r>
            <a:r>
              <a:rPr lang="es-ES" dirty="0" smtClean="0">
                <a:solidFill>
                  <a:schemeClr val="bg1">
                    <a:lumMod val="65000"/>
                  </a:schemeClr>
                </a:solidFill>
              </a:rPr>
              <a:t>:</a:t>
            </a:r>
          </a:p>
          <a:p>
            <a:pPr marL="627063" lvl="1" indent="-285750">
              <a:buFont typeface="Arial" panose="020B0604020202020204" pitchFamily="34" charset="0"/>
              <a:buChar char="•"/>
            </a:pPr>
            <a:r>
              <a:rPr lang="es-ES" dirty="0" smtClean="0">
                <a:solidFill>
                  <a:schemeClr val="bg1">
                    <a:lumMod val="65000"/>
                  </a:schemeClr>
                </a:solidFill>
              </a:rPr>
              <a:t>355 </a:t>
            </a:r>
            <a:r>
              <a:rPr lang="es-ES" dirty="0" err="1" smtClean="0">
                <a:solidFill>
                  <a:schemeClr val="bg1">
                    <a:lumMod val="65000"/>
                  </a:schemeClr>
                </a:solidFill>
              </a:rPr>
              <a:t>nm</a:t>
            </a:r>
            <a:r>
              <a:rPr lang="es-ES" dirty="0" smtClean="0">
                <a:solidFill>
                  <a:schemeClr val="bg1">
                    <a:lumMod val="65000"/>
                  </a:schemeClr>
                </a:solidFill>
              </a:rPr>
              <a:t> </a:t>
            </a:r>
            <a:r>
              <a:rPr lang="es-ES" dirty="0" err="1" smtClean="0">
                <a:solidFill>
                  <a:schemeClr val="bg1">
                    <a:lumMod val="65000"/>
                  </a:schemeClr>
                </a:solidFill>
              </a:rPr>
              <a:t>co</a:t>
            </a:r>
            <a:r>
              <a:rPr lang="es-ES" dirty="0" smtClean="0">
                <a:solidFill>
                  <a:schemeClr val="bg1">
                    <a:lumMod val="65000"/>
                  </a:schemeClr>
                </a:solidFill>
              </a:rPr>
              <a:t> and </a:t>
            </a:r>
            <a:r>
              <a:rPr lang="es-ES" dirty="0" err="1" smtClean="0">
                <a:solidFill>
                  <a:schemeClr val="bg1">
                    <a:lumMod val="65000"/>
                  </a:schemeClr>
                </a:solidFill>
              </a:rPr>
              <a:t>cross-polarized</a:t>
            </a:r>
            <a:endParaRPr lang="es-ES" dirty="0">
              <a:solidFill>
                <a:schemeClr val="bg1">
                  <a:lumMod val="65000"/>
                </a:schemeClr>
              </a:solidFill>
            </a:endParaRPr>
          </a:p>
          <a:p>
            <a:pPr marL="627063" lvl="1" indent="-285750">
              <a:buFont typeface="Arial" panose="020B0604020202020204" pitchFamily="34" charset="0"/>
              <a:buChar char="•"/>
            </a:pPr>
            <a:r>
              <a:rPr lang="es-ES" dirty="0" smtClean="0">
                <a:solidFill>
                  <a:schemeClr val="bg1">
                    <a:lumMod val="65000"/>
                  </a:schemeClr>
                </a:solidFill>
              </a:rPr>
              <a:t>532 </a:t>
            </a:r>
            <a:r>
              <a:rPr lang="es-ES" dirty="0" err="1" smtClean="0">
                <a:solidFill>
                  <a:schemeClr val="bg1">
                    <a:lumMod val="65000"/>
                  </a:schemeClr>
                </a:solidFill>
              </a:rPr>
              <a:t>nm</a:t>
            </a:r>
            <a:r>
              <a:rPr lang="es-ES" dirty="0" smtClean="0">
                <a:solidFill>
                  <a:schemeClr val="bg1">
                    <a:lumMod val="65000"/>
                  </a:schemeClr>
                </a:solidFill>
              </a:rPr>
              <a:t> </a:t>
            </a:r>
            <a:r>
              <a:rPr lang="es-ES" dirty="0" err="1" smtClean="0">
                <a:solidFill>
                  <a:schemeClr val="bg1">
                    <a:lumMod val="65000"/>
                  </a:schemeClr>
                </a:solidFill>
              </a:rPr>
              <a:t>co</a:t>
            </a:r>
            <a:r>
              <a:rPr lang="es-ES" dirty="0" smtClean="0">
                <a:solidFill>
                  <a:schemeClr val="bg1">
                    <a:lumMod val="65000"/>
                  </a:schemeClr>
                </a:solidFill>
              </a:rPr>
              <a:t> and </a:t>
            </a:r>
            <a:r>
              <a:rPr lang="es-ES" dirty="0" err="1" smtClean="0">
                <a:solidFill>
                  <a:schemeClr val="bg1">
                    <a:lumMod val="65000"/>
                  </a:schemeClr>
                </a:solidFill>
              </a:rPr>
              <a:t>cross-polarized</a:t>
            </a:r>
            <a:endParaRPr lang="es-ES" dirty="0" smtClean="0">
              <a:solidFill>
                <a:schemeClr val="bg1">
                  <a:lumMod val="65000"/>
                </a:schemeClr>
              </a:solidFill>
            </a:endParaRPr>
          </a:p>
          <a:p>
            <a:pPr marL="627063" lvl="1" indent="-285750">
              <a:buFont typeface="Arial" panose="020B0604020202020204" pitchFamily="34" charset="0"/>
              <a:buChar char="•"/>
            </a:pPr>
            <a:r>
              <a:rPr lang="es-ES" dirty="0" smtClean="0">
                <a:solidFill>
                  <a:schemeClr val="bg1">
                    <a:lumMod val="65000"/>
                  </a:schemeClr>
                </a:solidFill>
              </a:rPr>
              <a:t>1064 </a:t>
            </a:r>
            <a:r>
              <a:rPr lang="es-ES" dirty="0" err="1" smtClean="0">
                <a:solidFill>
                  <a:schemeClr val="bg1">
                    <a:lumMod val="65000"/>
                  </a:schemeClr>
                </a:solidFill>
              </a:rPr>
              <a:t>nm</a:t>
            </a:r>
            <a:endParaRPr lang="es-ES" dirty="0">
              <a:solidFill>
                <a:schemeClr val="bg1">
                  <a:lumMod val="65000"/>
                </a:schemeClr>
              </a:solidFill>
            </a:endParaRPr>
          </a:p>
          <a:p>
            <a:pPr marL="627063" lvl="1" indent="-285750">
              <a:buFont typeface="Arial" panose="020B0604020202020204" pitchFamily="34" charset="0"/>
              <a:buChar char="•"/>
            </a:pPr>
            <a:r>
              <a:rPr lang="es-ES" dirty="0" smtClean="0">
                <a:solidFill>
                  <a:schemeClr val="bg1">
                    <a:lumMod val="65000"/>
                  </a:schemeClr>
                </a:solidFill>
              </a:rPr>
              <a:t>384 </a:t>
            </a:r>
            <a:r>
              <a:rPr lang="es-ES" dirty="0" err="1" smtClean="0">
                <a:solidFill>
                  <a:schemeClr val="bg1">
                    <a:lumMod val="65000"/>
                  </a:schemeClr>
                </a:solidFill>
              </a:rPr>
              <a:t>nm</a:t>
            </a:r>
            <a:r>
              <a:rPr lang="es-ES" dirty="0" smtClean="0">
                <a:solidFill>
                  <a:schemeClr val="bg1">
                    <a:lumMod val="65000"/>
                  </a:schemeClr>
                </a:solidFill>
              </a:rPr>
              <a:t> N</a:t>
            </a:r>
            <a:r>
              <a:rPr lang="es-ES" baseline="-25000" dirty="0" smtClean="0">
                <a:solidFill>
                  <a:schemeClr val="bg1">
                    <a:lumMod val="65000"/>
                  </a:schemeClr>
                </a:solidFill>
              </a:rPr>
              <a:t>2</a:t>
            </a:r>
            <a:r>
              <a:rPr lang="es-ES" dirty="0" smtClean="0">
                <a:solidFill>
                  <a:schemeClr val="bg1">
                    <a:lumMod val="65000"/>
                  </a:schemeClr>
                </a:solidFill>
              </a:rPr>
              <a:t> </a:t>
            </a:r>
            <a:r>
              <a:rPr lang="es-ES" dirty="0" err="1" smtClean="0">
                <a:solidFill>
                  <a:schemeClr val="bg1">
                    <a:lumMod val="65000"/>
                  </a:schemeClr>
                </a:solidFill>
              </a:rPr>
              <a:t>Channel</a:t>
            </a:r>
            <a:endParaRPr lang="es-ES" dirty="0" smtClean="0">
              <a:solidFill>
                <a:schemeClr val="bg1">
                  <a:lumMod val="65000"/>
                </a:schemeClr>
              </a:solidFill>
            </a:endParaRPr>
          </a:p>
          <a:p>
            <a:pPr marL="627063" lvl="1" indent="-285750">
              <a:buFont typeface="Arial" panose="020B0604020202020204" pitchFamily="34" charset="0"/>
              <a:buChar char="•"/>
            </a:pPr>
            <a:r>
              <a:rPr lang="es-ES" dirty="0" smtClean="0">
                <a:solidFill>
                  <a:schemeClr val="bg1">
                    <a:lumMod val="65000"/>
                  </a:schemeClr>
                </a:solidFill>
              </a:rPr>
              <a:t>408 </a:t>
            </a:r>
            <a:r>
              <a:rPr lang="es-ES" dirty="0" err="1" smtClean="0">
                <a:solidFill>
                  <a:schemeClr val="bg1">
                    <a:lumMod val="65000"/>
                  </a:schemeClr>
                </a:solidFill>
              </a:rPr>
              <a:t>nm</a:t>
            </a:r>
            <a:r>
              <a:rPr lang="es-ES" dirty="0" smtClean="0">
                <a:solidFill>
                  <a:schemeClr val="bg1">
                    <a:lumMod val="65000"/>
                  </a:schemeClr>
                </a:solidFill>
              </a:rPr>
              <a:t> H</a:t>
            </a:r>
            <a:r>
              <a:rPr lang="es-ES" baseline="-25000" dirty="0" smtClean="0">
                <a:solidFill>
                  <a:schemeClr val="bg1">
                    <a:lumMod val="65000"/>
                  </a:schemeClr>
                </a:solidFill>
              </a:rPr>
              <a:t>2</a:t>
            </a:r>
            <a:r>
              <a:rPr lang="es-ES" dirty="0" smtClean="0">
                <a:solidFill>
                  <a:schemeClr val="bg1">
                    <a:lumMod val="65000"/>
                  </a:schemeClr>
                </a:solidFill>
              </a:rPr>
              <a:t>O </a:t>
            </a:r>
            <a:r>
              <a:rPr lang="es-ES" dirty="0" err="1" smtClean="0">
                <a:solidFill>
                  <a:schemeClr val="bg1">
                    <a:lumMod val="65000"/>
                  </a:schemeClr>
                </a:solidFill>
              </a:rPr>
              <a:t>Channel</a:t>
            </a:r>
            <a:endParaRPr lang="es-ES" dirty="0" smtClean="0">
              <a:solidFill>
                <a:schemeClr val="bg1">
                  <a:lumMod val="65000"/>
                </a:schemeClr>
              </a:solidFill>
            </a:endParaRPr>
          </a:p>
          <a:p>
            <a:pPr marL="627063" lvl="1" indent="-285750">
              <a:buFont typeface="Arial" panose="020B0604020202020204" pitchFamily="34" charset="0"/>
              <a:buChar char="•"/>
            </a:pPr>
            <a:r>
              <a:rPr lang="es-ES" dirty="0" smtClean="0">
                <a:solidFill>
                  <a:schemeClr val="bg1">
                    <a:lumMod val="65000"/>
                  </a:schemeClr>
                </a:solidFill>
              </a:rPr>
              <a:t>607 </a:t>
            </a:r>
            <a:r>
              <a:rPr lang="es-ES" dirty="0" err="1" smtClean="0">
                <a:solidFill>
                  <a:schemeClr val="bg1">
                    <a:lumMod val="65000"/>
                  </a:schemeClr>
                </a:solidFill>
              </a:rPr>
              <a:t>nm</a:t>
            </a:r>
            <a:r>
              <a:rPr lang="es-ES" dirty="0" smtClean="0">
                <a:solidFill>
                  <a:schemeClr val="bg1">
                    <a:lumMod val="65000"/>
                  </a:schemeClr>
                </a:solidFill>
              </a:rPr>
              <a:t> N</a:t>
            </a:r>
            <a:r>
              <a:rPr lang="es-ES" baseline="-25000" dirty="0" smtClean="0">
                <a:solidFill>
                  <a:schemeClr val="bg1">
                    <a:lumMod val="65000"/>
                  </a:schemeClr>
                </a:solidFill>
              </a:rPr>
              <a:t>2</a:t>
            </a:r>
            <a:r>
              <a:rPr lang="es-ES" dirty="0" smtClean="0">
                <a:solidFill>
                  <a:schemeClr val="bg1">
                    <a:lumMod val="65000"/>
                  </a:schemeClr>
                </a:solidFill>
              </a:rPr>
              <a:t> </a:t>
            </a:r>
            <a:r>
              <a:rPr lang="es-ES" dirty="0" err="1" smtClean="0">
                <a:solidFill>
                  <a:schemeClr val="bg1">
                    <a:lumMod val="65000"/>
                  </a:schemeClr>
                </a:solidFill>
              </a:rPr>
              <a:t>Channel</a:t>
            </a:r>
            <a:endParaRPr lang="es-ES" dirty="0" smtClean="0">
              <a:solidFill>
                <a:schemeClr val="bg1">
                  <a:lumMod val="65000"/>
                </a:schemeClr>
              </a:solidFill>
            </a:endParaRPr>
          </a:p>
          <a:p>
            <a:endParaRPr lang="es-ES" dirty="0"/>
          </a:p>
          <a:p>
            <a:r>
              <a:rPr lang="es-ES" dirty="0" err="1" smtClean="0"/>
              <a:t>Aluminum</a:t>
            </a:r>
            <a:r>
              <a:rPr lang="es-ES" dirty="0" smtClean="0"/>
              <a:t> </a:t>
            </a:r>
            <a:r>
              <a:rPr lang="es-ES" dirty="0" err="1" smtClean="0"/>
              <a:t>structure</a:t>
            </a:r>
            <a:r>
              <a:rPr lang="es-ES" dirty="0" smtClean="0"/>
              <a:t> to </a:t>
            </a:r>
            <a:r>
              <a:rPr lang="es-ES" dirty="0" err="1" smtClean="0"/>
              <a:t>hold</a:t>
            </a:r>
            <a:r>
              <a:rPr lang="es-ES" dirty="0" smtClean="0"/>
              <a:t> </a:t>
            </a:r>
            <a:r>
              <a:rPr lang="es-ES" dirty="0" err="1" smtClean="0"/>
              <a:t>the</a:t>
            </a:r>
            <a:r>
              <a:rPr lang="es-ES" dirty="0" smtClean="0"/>
              <a:t> </a:t>
            </a:r>
            <a:r>
              <a:rPr lang="es-ES" dirty="0" err="1" smtClean="0"/>
              <a:t>whole</a:t>
            </a:r>
            <a:r>
              <a:rPr lang="es-ES" dirty="0" smtClean="0"/>
              <a:t> </a:t>
            </a:r>
            <a:r>
              <a:rPr lang="es-ES" dirty="0" err="1" smtClean="0"/>
              <a:t>system</a:t>
            </a:r>
            <a:r>
              <a:rPr lang="es-ES" dirty="0" smtClean="0"/>
              <a:t> and </a:t>
            </a:r>
            <a:r>
              <a:rPr lang="es-ES" dirty="0" err="1" smtClean="0"/>
              <a:t>protect</a:t>
            </a:r>
            <a:r>
              <a:rPr lang="es-ES" dirty="0" smtClean="0"/>
              <a:t> </a:t>
            </a:r>
            <a:r>
              <a:rPr lang="es-ES" dirty="0" err="1" smtClean="0"/>
              <a:t>the</a:t>
            </a:r>
            <a:r>
              <a:rPr lang="es-ES" dirty="0" smtClean="0"/>
              <a:t> </a:t>
            </a:r>
            <a:r>
              <a:rPr lang="es-ES" dirty="0" err="1" smtClean="0"/>
              <a:t>components</a:t>
            </a:r>
            <a:endParaRPr lang="es-ES" dirty="0" smtClean="0"/>
          </a:p>
          <a:p>
            <a:endParaRPr lang="es-ES" dirty="0">
              <a:solidFill>
                <a:schemeClr val="bg1">
                  <a:lumMod val="65000"/>
                </a:schemeClr>
              </a:solidFill>
            </a:endParaRPr>
          </a:p>
          <a:p>
            <a:r>
              <a:rPr lang="es-ES" dirty="0" err="1" smtClean="0">
                <a:solidFill>
                  <a:schemeClr val="bg1">
                    <a:lumMod val="65000"/>
                  </a:schemeClr>
                </a:solidFill>
              </a:rPr>
              <a:t>Iron</a:t>
            </a:r>
            <a:r>
              <a:rPr lang="es-ES" dirty="0" smtClean="0">
                <a:solidFill>
                  <a:schemeClr val="bg1">
                    <a:lumMod val="65000"/>
                  </a:schemeClr>
                </a:solidFill>
              </a:rPr>
              <a:t> </a:t>
            </a:r>
            <a:r>
              <a:rPr lang="es-ES" dirty="0" err="1" smtClean="0">
                <a:solidFill>
                  <a:schemeClr val="bg1">
                    <a:lumMod val="65000"/>
                  </a:schemeClr>
                </a:solidFill>
              </a:rPr>
              <a:t>structure</a:t>
            </a:r>
            <a:r>
              <a:rPr lang="es-ES" dirty="0" smtClean="0">
                <a:solidFill>
                  <a:schemeClr val="bg1">
                    <a:lumMod val="65000"/>
                  </a:schemeClr>
                </a:solidFill>
              </a:rPr>
              <a:t> to reduce </a:t>
            </a:r>
            <a:r>
              <a:rPr lang="es-ES" dirty="0" err="1" smtClean="0">
                <a:solidFill>
                  <a:schemeClr val="bg1">
                    <a:lumMod val="65000"/>
                  </a:schemeClr>
                </a:solidFill>
              </a:rPr>
              <a:t>thermal</a:t>
            </a:r>
            <a:r>
              <a:rPr lang="es-ES" dirty="0" smtClean="0">
                <a:solidFill>
                  <a:schemeClr val="bg1">
                    <a:lumMod val="65000"/>
                  </a:schemeClr>
                </a:solidFill>
              </a:rPr>
              <a:t> </a:t>
            </a:r>
            <a:r>
              <a:rPr lang="es-ES" dirty="0" err="1" smtClean="0">
                <a:solidFill>
                  <a:schemeClr val="bg1">
                    <a:lumMod val="65000"/>
                  </a:schemeClr>
                </a:solidFill>
              </a:rPr>
              <a:t>effects</a:t>
            </a:r>
            <a:r>
              <a:rPr lang="es-ES" dirty="0" smtClean="0">
                <a:solidFill>
                  <a:schemeClr val="bg1">
                    <a:lumMod val="65000"/>
                  </a:schemeClr>
                </a:solidFill>
              </a:rPr>
              <a:t> and </a:t>
            </a:r>
            <a:r>
              <a:rPr lang="es-ES" dirty="0" err="1" smtClean="0">
                <a:solidFill>
                  <a:schemeClr val="bg1">
                    <a:lumMod val="65000"/>
                  </a:schemeClr>
                </a:solidFill>
              </a:rPr>
              <a:t>keep</a:t>
            </a:r>
            <a:r>
              <a:rPr lang="es-ES" dirty="0" smtClean="0">
                <a:solidFill>
                  <a:schemeClr val="bg1">
                    <a:lumMod val="65000"/>
                  </a:schemeClr>
                </a:solidFill>
              </a:rPr>
              <a:t> </a:t>
            </a:r>
            <a:r>
              <a:rPr lang="es-ES" dirty="0" err="1" smtClean="0">
                <a:solidFill>
                  <a:schemeClr val="bg1">
                    <a:lumMod val="65000"/>
                  </a:schemeClr>
                </a:solidFill>
              </a:rPr>
              <a:t>the</a:t>
            </a:r>
            <a:r>
              <a:rPr lang="es-ES" dirty="0" smtClean="0">
                <a:solidFill>
                  <a:schemeClr val="bg1">
                    <a:lumMod val="65000"/>
                  </a:schemeClr>
                </a:solidFill>
              </a:rPr>
              <a:t> </a:t>
            </a:r>
            <a:r>
              <a:rPr lang="es-ES" dirty="0" err="1" smtClean="0">
                <a:solidFill>
                  <a:schemeClr val="bg1">
                    <a:lumMod val="65000"/>
                  </a:schemeClr>
                </a:solidFill>
              </a:rPr>
              <a:t>critical</a:t>
            </a:r>
            <a:r>
              <a:rPr lang="es-ES" dirty="0" smtClean="0">
                <a:solidFill>
                  <a:schemeClr val="bg1">
                    <a:lumMod val="65000"/>
                  </a:schemeClr>
                </a:solidFill>
              </a:rPr>
              <a:t> </a:t>
            </a:r>
            <a:r>
              <a:rPr lang="es-ES" dirty="0" err="1" smtClean="0">
                <a:solidFill>
                  <a:schemeClr val="bg1">
                    <a:lumMod val="65000"/>
                  </a:schemeClr>
                </a:solidFill>
              </a:rPr>
              <a:t>optical</a:t>
            </a:r>
            <a:r>
              <a:rPr lang="es-ES" dirty="0" smtClean="0">
                <a:solidFill>
                  <a:schemeClr val="bg1">
                    <a:lumMod val="65000"/>
                  </a:schemeClr>
                </a:solidFill>
              </a:rPr>
              <a:t> </a:t>
            </a:r>
            <a:r>
              <a:rPr lang="es-ES" dirty="0" err="1" smtClean="0">
                <a:solidFill>
                  <a:schemeClr val="bg1">
                    <a:lumMod val="65000"/>
                  </a:schemeClr>
                </a:solidFill>
              </a:rPr>
              <a:t>elements</a:t>
            </a:r>
            <a:r>
              <a:rPr lang="es-ES" dirty="0" smtClean="0">
                <a:solidFill>
                  <a:schemeClr val="bg1">
                    <a:lumMod val="65000"/>
                  </a:schemeClr>
                </a:solidFill>
              </a:rPr>
              <a:t> </a:t>
            </a:r>
            <a:r>
              <a:rPr lang="es-ES" dirty="0" err="1" smtClean="0">
                <a:solidFill>
                  <a:schemeClr val="bg1">
                    <a:lumMod val="65000"/>
                  </a:schemeClr>
                </a:solidFill>
              </a:rPr>
              <a:t>aligned</a:t>
            </a:r>
            <a:endParaRPr lang="es-ES" dirty="0" smtClean="0">
              <a:solidFill>
                <a:schemeClr val="bg1">
                  <a:lumMod val="65000"/>
                </a:schemeClr>
              </a:solidFill>
            </a:endParaRPr>
          </a:p>
        </p:txBody>
      </p:sp>
      <p:pic>
        <p:nvPicPr>
          <p:cNvPr id="8" name="7 Imagen"/>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3951" y="1619154"/>
            <a:ext cx="3948049" cy="4680000"/>
          </a:xfrm>
          <a:prstGeom prst="rect">
            <a:avLst/>
          </a:prstGeom>
        </p:spPr>
      </p:pic>
    </p:spTree>
    <p:extLst>
      <p:ext uri="{BB962C8B-B14F-4D97-AF65-F5344CB8AC3E}">
        <p14:creationId xmlns:p14="http://schemas.microsoft.com/office/powerpoint/2010/main" val="289973990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Lidar </a:t>
            </a:r>
            <a:r>
              <a:rPr lang="es-ES" dirty="0" err="1" smtClean="0"/>
              <a:t>Stucture</a:t>
            </a:r>
            <a:endParaRPr lang="es-ES" dirty="0"/>
          </a:p>
        </p:txBody>
      </p:sp>
      <p:pic>
        <p:nvPicPr>
          <p:cNvPr id="4" name="3 Imagen"/>
          <p:cNvPicPr>
            <a:picLocks noChangeAspect="1"/>
          </p:cNvPicPr>
          <p:nvPr/>
        </p:nvPicPr>
        <p:blipFill rotWithShape="1">
          <a:blip r:embed="rId3" cstate="screen">
            <a:extLst>
              <a:ext uri="{28A0092B-C50C-407E-A947-70E740481C1C}">
                <a14:useLocalDpi xmlns:a14="http://schemas.microsoft.com/office/drawing/2010/main"/>
              </a:ext>
            </a:extLst>
          </a:blip>
          <a:srcRect l="24830" t="8859" r="32063" b="3606"/>
          <a:stretch/>
        </p:blipFill>
        <p:spPr>
          <a:xfrm>
            <a:off x="250823" y="1628774"/>
            <a:ext cx="5080490" cy="4680000"/>
          </a:xfrm>
          <a:prstGeom prst="rect">
            <a:avLst/>
          </a:prstGeom>
        </p:spPr>
      </p:pic>
      <p:sp>
        <p:nvSpPr>
          <p:cNvPr id="5" name="4 CuadroTexto"/>
          <p:cNvSpPr txBox="1"/>
          <p:nvPr/>
        </p:nvSpPr>
        <p:spPr>
          <a:xfrm>
            <a:off x="5331312" y="1619154"/>
            <a:ext cx="3705183" cy="5078313"/>
          </a:xfrm>
          <a:prstGeom prst="rect">
            <a:avLst/>
          </a:prstGeom>
          <a:noFill/>
        </p:spPr>
        <p:txBody>
          <a:bodyPr wrap="square" rtlCol="0">
            <a:spAutoFit/>
          </a:bodyPr>
          <a:lstStyle/>
          <a:p>
            <a:r>
              <a:rPr lang="es-ES" dirty="0" err="1" smtClean="0">
                <a:solidFill>
                  <a:schemeClr val="bg1">
                    <a:lumMod val="65000"/>
                  </a:schemeClr>
                </a:solidFill>
              </a:rPr>
              <a:t>Multiwavelength</a:t>
            </a:r>
            <a:r>
              <a:rPr lang="es-ES" dirty="0" smtClean="0">
                <a:solidFill>
                  <a:schemeClr val="bg1">
                    <a:lumMod val="65000"/>
                  </a:schemeClr>
                </a:solidFill>
              </a:rPr>
              <a:t> Lidar </a:t>
            </a:r>
            <a:r>
              <a:rPr lang="es-ES" dirty="0" err="1" smtClean="0">
                <a:solidFill>
                  <a:schemeClr val="bg1">
                    <a:lumMod val="65000"/>
                  </a:schemeClr>
                </a:solidFill>
              </a:rPr>
              <a:t>System</a:t>
            </a:r>
            <a:r>
              <a:rPr lang="es-ES" dirty="0" smtClean="0">
                <a:solidFill>
                  <a:schemeClr val="bg1">
                    <a:lumMod val="65000"/>
                  </a:schemeClr>
                </a:solidFill>
              </a:rPr>
              <a:t> Concept</a:t>
            </a:r>
          </a:p>
          <a:p>
            <a:r>
              <a:rPr lang="es-ES" dirty="0" err="1" smtClean="0">
                <a:solidFill>
                  <a:schemeClr val="bg1">
                    <a:lumMod val="65000"/>
                  </a:schemeClr>
                </a:solidFill>
              </a:rPr>
              <a:t>Emmision</a:t>
            </a:r>
            <a:r>
              <a:rPr lang="es-ES" dirty="0" smtClean="0">
                <a:solidFill>
                  <a:schemeClr val="bg1">
                    <a:lumMod val="65000"/>
                  </a:schemeClr>
                </a:solidFill>
              </a:rPr>
              <a:t> at 355, 532 and 1064 </a:t>
            </a:r>
            <a:r>
              <a:rPr lang="es-ES" dirty="0" err="1" smtClean="0">
                <a:solidFill>
                  <a:schemeClr val="bg1">
                    <a:lumMod val="65000"/>
                  </a:schemeClr>
                </a:solidFill>
              </a:rPr>
              <a:t>nm</a:t>
            </a:r>
            <a:endParaRPr lang="es-ES" dirty="0" smtClean="0">
              <a:solidFill>
                <a:schemeClr val="bg1">
                  <a:lumMod val="65000"/>
                </a:schemeClr>
              </a:solidFill>
            </a:endParaRPr>
          </a:p>
          <a:p>
            <a:r>
              <a:rPr lang="es-ES" dirty="0" err="1" smtClean="0">
                <a:solidFill>
                  <a:schemeClr val="bg1">
                    <a:lumMod val="65000"/>
                  </a:schemeClr>
                </a:solidFill>
              </a:rPr>
              <a:t>Reception</a:t>
            </a:r>
            <a:r>
              <a:rPr lang="es-ES" dirty="0" smtClean="0">
                <a:solidFill>
                  <a:schemeClr val="bg1">
                    <a:lumMod val="65000"/>
                  </a:schemeClr>
                </a:solidFill>
              </a:rPr>
              <a:t>:</a:t>
            </a:r>
          </a:p>
          <a:p>
            <a:pPr marL="627063" lvl="1" indent="-285750">
              <a:buFont typeface="Arial" panose="020B0604020202020204" pitchFamily="34" charset="0"/>
              <a:buChar char="•"/>
            </a:pPr>
            <a:r>
              <a:rPr lang="es-ES" dirty="0" smtClean="0">
                <a:solidFill>
                  <a:schemeClr val="bg1">
                    <a:lumMod val="65000"/>
                  </a:schemeClr>
                </a:solidFill>
              </a:rPr>
              <a:t>355 </a:t>
            </a:r>
            <a:r>
              <a:rPr lang="es-ES" dirty="0" err="1" smtClean="0">
                <a:solidFill>
                  <a:schemeClr val="bg1">
                    <a:lumMod val="65000"/>
                  </a:schemeClr>
                </a:solidFill>
              </a:rPr>
              <a:t>nm</a:t>
            </a:r>
            <a:r>
              <a:rPr lang="es-ES" dirty="0" smtClean="0">
                <a:solidFill>
                  <a:schemeClr val="bg1">
                    <a:lumMod val="65000"/>
                  </a:schemeClr>
                </a:solidFill>
              </a:rPr>
              <a:t> </a:t>
            </a:r>
            <a:r>
              <a:rPr lang="es-ES" dirty="0" err="1" smtClean="0">
                <a:solidFill>
                  <a:schemeClr val="bg1">
                    <a:lumMod val="65000"/>
                  </a:schemeClr>
                </a:solidFill>
              </a:rPr>
              <a:t>co</a:t>
            </a:r>
            <a:r>
              <a:rPr lang="es-ES" dirty="0" smtClean="0">
                <a:solidFill>
                  <a:schemeClr val="bg1">
                    <a:lumMod val="65000"/>
                  </a:schemeClr>
                </a:solidFill>
              </a:rPr>
              <a:t> and </a:t>
            </a:r>
            <a:r>
              <a:rPr lang="es-ES" dirty="0" err="1" smtClean="0">
                <a:solidFill>
                  <a:schemeClr val="bg1">
                    <a:lumMod val="65000"/>
                  </a:schemeClr>
                </a:solidFill>
              </a:rPr>
              <a:t>cross-polarized</a:t>
            </a:r>
            <a:endParaRPr lang="es-ES" dirty="0">
              <a:solidFill>
                <a:schemeClr val="bg1">
                  <a:lumMod val="65000"/>
                </a:schemeClr>
              </a:solidFill>
            </a:endParaRPr>
          </a:p>
          <a:p>
            <a:pPr marL="627063" lvl="1" indent="-285750">
              <a:buFont typeface="Arial" panose="020B0604020202020204" pitchFamily="34" charset="0"/>
              <a:buChar char="•"/>
            </a:pPr>
            <a:r>
              <a:rPr lang="es-ES" dirty="0" smtClean="0">
                <a:solidFill>
                  <a:schemeClr val="bg1">
                    <a:lumMod val="65000"/>
                  </a:schemeClr>
                </a:solidFill>
              </a:rPr>
              <a:t>532 </a:t>
            </a:r>
            <a:r>
              <a:rPr lang="es-ES" dirty="0" err="1" smtClean="0">
                <a:solidFill>
                  <a:schemeClr val="bg1">
                    <a:lumMod val="65000"/>
                  </a:schemeClr>
                </a:solidFill>
              </a:rPr>
              <a:t>nm</a:t>
            </a:r>
            <a:r>
              <a:rPr lang="es-ES" dirty="0" smtClean="0">
                <a:solidFill>
                  <a:schemeClr val="bg1">
                    <a:lumMod val="65000"/>
                  </a:schemeClr>
                </a:solidFill>
              </a:rPr>
              <a:t> </a:t>
            </a:r>
            <a:r>
              <a:rPr lang="es-ES" dirty="0" err="1" smtClean="0">
                <a:solidFill>
                  <a:schemeClr val="bg1">
                    <a:lumMod val="65000"/>
                  </a:schemeClr>
                </a:solidFill>
              </a:rPr>
              <a:t>co</a:t>
            </a:r>
            <a:r>
              <a:rPr lang="es-ES" dirty="0" smtClean="0">
                <a:solidFill>
                  <a:schemeClr val="bg1">
                    <a:lumMod val="65000"/>
                  </a:schemeClr>
                </a:solidFill>
              </a:rPr>
              <a:t> and </a:t>
            </a:r>
            <a:r>
              <a:rPr lang="es-ES" dirty="0" err="1" smtClean="0">
                <a:solidFill>
                  <a:schemeClr val="bg1">
                    <a:lumMod val="65000"/>
                  </a:schemeClr>
                </a:solidFill>
              </a:rPr>
              <a:t>cross-polarized</a:t>
            </a:r>
            <a:endParaRPr lang="es-ES" dirty="0" smtClean="0">
              <a:solidFill>
                <a:schemeClr val="bg1">
                  <a:lumMod val="65000"/>
                </a:schemeClr>
              </a:solidFill>
            </a:endParaRPr>
          </a:p>
          <a:p>
            <a:pPr marL="627063" lvl="1" indent="-285750">
              <a:buFont typeface="Arial" panose="020B0604020202020204" pitchFamily="34" charset="0"/>
              <a:buChar char="•"/>
            </a:pPr>
            <a:r>
              <a:rPr lang="es-ES" dirty="0" smtClean="0">
                <a:solidFill>
                  <a:schemeClr val="bg1">
                    <a:lumMod val="65000"/>
                  </a:schemeClr>
                </a:solidFill>
              </a:rPr>
              <a:t>1064 </a:t>
            </a:r>
            <a:r>
              <a:rPr lang="es-ES" dirty="0" err="1" smtClean="0">
                <a:solidFill>
                  <a:schemeClr val="bg1">
                    <a:lumMod val="65000"/>
                  </a:schemeClr>
                </a:solidFill>
              </a:rPr>
              <a:t>nm</a:t>
            </a:r>
            <a:endParaRPr lang="es-ES" dirty="0">
              <a:solidFill>
                <a:schemeClr val="bg1">
                  <a:lumMod val="65000"/>
                </a:schemeClr>
              </a:solidFill>
            </a:endParaRPr>
          </a:p>
          <a:p>
            <a:pPr marL="627063" lvl="1" indent="-285750">
              <a:buFont typeface="Arial" panose="020B0604020202020204" pitchFamily="34" charset="0"/>
              <a:buChar char="•"/>
            </a:pPr>
            <a:r>
              <a:rPr lang="es-ES" dirty="0" smtClean="0">
                <a:solidFill>
                  <a:schemeClr val="bg1">
                    <a:lumMod val="65000"/>
                  </a:schemeClr>
                </a:solidFill>
              </a:rPr>
              <a:t>384 </a:t>
            </a:r>
            <a:r>
              <a:rPr lang="es-ES" dirty="0" err="1" smtClean="0">
                <a:solidFill>
                  <a:schemeClr val="bg1">
                    <a:lumMod val="65000"/>
                  </a:schemeClr>
                </a:solidFill>
              </a:rPr>
              <a:t>nm</a:t>
            </a:r>
            <a:r>
              <a:rPr lang="es-ES" dirty="0" smtClean="0">
                <a:solidFill>
                  <a:schemeClr val="bg1">
                    <a:lumMod val="65000"/>
                  </a:schemeClr>
                </a:solidFill>
              </a:rPr>
              <a:t> N</a:t>
            </a:r>
            <a:r>
              <a:rPr lang="es-ES" baseline="-25000" dirty="0" smtClean="0">
                <a:solidFill>
                  <a:schemeClr val="bg1">
                    <a:lumMod val="65000"/>
                  </a:schemeClr>
                </a:solidFill>
              </a:rPr>
              <a:t>2</a:t>
            </a:r>
            <a:r>
              <a:rPr lang="es-ES" dirty="0" smtClean="0">
                <a:solidFill>
                  <a:schemeClr val="bg1">
                    <a:lumMod val="65000"/>
                  </a:schemeClr>
                </a:solidFill>
              </a:rPr>
              <a:t> </a:t>
            </a:r>
            <a:r>
              <a:rPr lang="es-ES" dirty="0" err="1" smtClean="0">
                <a:solidFill>
                  <a:schemeClr val="bg1">
                    <a:lumMod val="65000"/>
                  </a:schemeClr>
                </a:solidFill>
              </a:rPr>
              <a:t>Channel</a:t>
            </a:r>
            <a:endParaRPr lang="es-ES" dirty="0" smtClean="0">
              <a:solidFill>
                <a:schemeClr val="bg1">
                  <a:lumMod val="65000"/>
                </a:schemeClr>
              </a:solidFill>
            </a:endParaRPr>
          </a:p>
          <a:p>
            <a:pPr marL="627063" lvl="1" indent="-285750">
              <a:buFont typeface="Arial" panose="020B0604020202020204" pitchFamily="34" charset="0"/>
              <a:buChar char="•"/>
            </a:pPr>
            <a:r>
              <a:rPr lang="es-ES" dirty="0" smtClean="0">
                <a:solidFill>
                  <a:schemeClr val="bg1">
                    <a:lumMod val="65000"/>
                  </a:schemeClr>
                </a:solidFill>
              </a:rPr>
              <a:t>408 </a:t>
            </a:r>
            <a:r>
              <a:rPr lang="es-ES" dirty="0" err="1" smtClean="0">
                <a:solidFill>
                  <a:schemeClr val="bg1">
                    <a:lumMod val="65000"/>
                  </a:schemeClr>
                </a:solidFill>
              </a:rPr>
              <a:t>nm</a:t>
            </a:r>
            <a:r>
              <a:rPr lang="es-ES" dirty="0" smtClean="0">
                <a:solidFill>
                  <a:schemeClr val="bg1">
                    <a:lumMod val="65000"/>
                  </a:schemeClr>
                </a:solidFill>
              </a:rPr>
              <a:t> H</a:t>
            </a:r>
            <a:r>
              <a:rPr lang="es-ES" baseline="-25000" dirty="0" smtClean="0">
                <a:solidFill>
                  <a:schemeClr val="bg1">
                    <a:lumMod val="65000"/>
                  </a:schemeClr>
                </a:solidFill>
              </a:rPr>
              <a:t>2</a:t>
            </a:r>
            <a:r>
              <a:rPr lang="es-ES" dirty="0" smtClean="0">
                <a:solidFill>
                  <a:schemeClr val="bg1">
                    <a:lumMod val="65000"/>
                  </a:schemeClr>
                </a:solidFill>
              </a:rPr>
              <a:t>O </a:t>
            </a:r>
            <a:r>
              <a:rPr lang="es-ES" dirty="0" err="1" smtClean="0">
                <a:solidFill>
                  <a:schemeClr val="bg1">
                    <a:lumMod val="65000"/>
                  </a:schemeClr>
                </a:solidFill>
              </a:rPr>
              <a:t>Channel</a:t>
            </a:r>
            <a:endParaRPr lang="es-ES" dirty="0" smtClean="0">
              <a:solidFill>
                <a:schemeClr val="bg1">
                  <a:lumMod val="65000"/>
                </a:schemeClr>
              </a:solidFill>
            </a:endParaRPr>
          </a:p>
          <a:p>
            <a:pPr marL="627063" lvl="1" indent="-285750">
              <a:buFont typeface="Arial" panose="020B0604020202020204" pitchFamily="34" charset="0"/>
              <a:buChar char="•"/>
            </a:pPr>
            <a:r>
              <a:rPr lang="es-ES" dirty="0" smtClean="0">
                <a:solidFill>
                  <a:schemeClr val="bg1">
                    <a:lumMod val="65000"/>
                  </a:schemeClr>
                </a:solidFill>
              </a:rPr>
              <a:t>607 </a:t>
            </a:r>
            <a:r>
              <a:rPr lang="es-ES" dirty="0" err="1" smtClean="0">
                <a:solidFill>
                  <a:schemeClr val="bg1">
                    <a:lumMod val="65000"/>
                  </a:schemeClr>
                </a:solidFill>
              </a:rPr>
              <a:t>nm</a:t>
            </a:r>
            <a:r>
              <a:rPr lang="es-ES" dirty="0" smtClean="0">
                <a:solidFill>
                  <a:schemeClr val="bg1">
                    <a:lumMod val="65000"/>
                  </a:schemeClr>
                </a:solidFill>
              </a:rPr>
              <a:t> N</a:t>
            </a:r>
            <a:r>
              <a:rPr lang="es-ES" baseline="-25000" dirty="0" smtClean="0">
                <a:solidFill>
                  <a:schemeClr val="bg1">
                    <a:lumMod val="65000"/>
                  </a:schemeClr>
                </a:solidFill>
              </a:rPr>
              <a:t>2</a:t>
            </a:r>
            <a:r>
              <a:rPr lang="es-ES" dirty="0" smtClean="0">
                <a:solidFill>
                  <a:schemeClr val="bg1">
                    <a:lumMod val="65000"/>
                  </a:schemeClr>
                </a:solidFill>
              </a:rPr>
              <a:t> </a:t>
            </a:r>
            <a:r>
              <a:rPr lang="es-ES" dirty="0" err="1" smtClean="0">
                <a:solidFill>
                  <a:schemeClr val="bg1">
                    <a:lumMod val="65000"/>
                  </a:schemeClr>
                </a:solidFill>
              </a:rPr>
              <a:t>Channel</a:t>
            </a:r>
            <a:endParaRPr lang="es-ES" dirty="0" smtClean="0">
              <a:solidFill>
                <a:schemeClr val="bg1">
                  <a:lumMod val="65000"/>
                </a:schemeClr>
              </a:solidFill>
            </a:endParaRPr>
          </a:p>
          <a:p>
            <a:endParaRPr lang="es-ES" dirty="0">
              <a:solidFill>
                <a:schemeClr val="bg1">
                  <a:lumMod val="65000"/>
                </a:schemeClr>
              </a:solidFill>
            </a:endParaRPr>
          </a:p>
          <a:p>
            <a:r>
              <a:rPr lang="es-ES" dirty="0" err="1" smtClean="0">
                <a:solidFill>
                  <a:schemeClr val="bg1">
                    <a:lumMod val="65000"/>
                  </a:schemeClr>
                </a:solidFill>
              </a:rPr>
              <a:t>Aluminum</a:t>
            </a:r>
            <a:r>
              <a:rPr lang="es-ES" dirty="0" smtClean="0">
                <a:solidFill>
                  <a:schemeClr val="bg1">
                    <a:lumMod val="65000"/>
                  </a:schemeClr>
                </a:solidFill>
              </a:rPr>
              <a:t> </a:t>
            </a:r>
            <a:r>
              <a:rPr lang="es-ES" dirty="0" err="1" smtClean="0">
                <a:solidFill>
                  <a:schemeClr val="bg1">
                    <a:lumMod val="65000"/>
                  </a:schemeClr>
                </a:solidFill>
              </a:rPr>
              <a:t>structure</a:t>
            </a:r>
            <a:r>
              <a:rPr lang="es-ES" dirty="0" smtClean="0">
                <a:solidFill>
                  <a:schemeClr val="bg1">
                    <a:lumMod val="65000"/>
                  </a:schemeClr>
                </a:solidFill>
              </a:rPr>
              <a:t> to </a:t>
            </a:r>
            <a:r>
              <a:rPr lang="es-ES" dirty="0" err="1" smtClean="0">
                <a:solidFill>
                  <a:schemeClr val="bg1">
                    <a:lumMod val="65000"/>
                  </a:schemeClr>
                </a:solidFill>
              </a:rPr>
              <a:t>hold</a:t>
            </a:r>
            <a:r>
              <a:rPr lang="es-ES" dirty="0" smtClean="0">
                <a:solidFill>
                  <a:schemeClr val="bg1">
                    <a:lumMod val="65000"/>
                  </a:schemeClr>
                </a:solidFill>
              </a:rPr>
              <a:t> </a:t>
            </a:r>
            <a:r>
              <a:rPr lang="es-ES" dirty="0" err="1" smtClean="0">
                <a:solidFill>
                  <a:schemeClr val="bg1">
                    <a:lumMod val="65000"/>
                  </a:schemeClr>
                </a:solidFill>
              </a:rPr>
              <a:t>the</a:t>
            </a:r>
            <a:r>
              <a:rPr lang="es-ES" dirty="0" smtClean="0">
                <a:solidFill>
                  <a:schemeClr val="bg1">
                    <a:lumMod val="65000"/>
                  </a:schemeClr>
                </a:solidFill>
              </a:rPr>
              <a:t> </a:t>
            </a:r>
            <a:r>
              <a:rPr lang="es-ES" dirty="0" err="1" smtClean="0">
                <a:solidFill>
                  <a:schemeClr val="bg1">
                    <a:lumMod val="65000"/>
                  </a:schemeClr>
                </a:solidFill>
              </a:rPr>
              <a:t>whole</a:t>
            </a:r>
            <a:r>
              <a:rPr lang="es-ES" dirty="0" smtClean="0">
                <a:solidFill>
                  <a:schemeClr val="bg1">
                    <a:lumMod val="65000"/>
                  </a:schemeClr>
                </a:solidFill>
              </a:rPr>
              <a:t> </a:t>
            </a:r>
            <a:r>
              <a:rPr lang="es-ES" dirty="0" err="1" smtClean="0">
                <a:solidFill>
                  <a:schemeClr val="bg1">
                    <a:lumMod val="65000"/>
                  </a:schemeClr>
                </a:solidFill>
              </a:rPr>
              <a:t>system</a:t>
            </a:r>
            <a:r>
              <a:rPr lang="es-ES" dirty="0" smtClean="0">
                <a:solidFill>
                  <a:schemeClr val="bg1">
                    <a:lumMod val="65000"/>
                  </a:schemeClr>
                </a:solidFill>
              </a:rPr>
              <a:t> and </a:t>
            </a:r>
            <a:r>
              <a:rPr lang="es-ES" dirty="0" err="1" smtClean="0">
                <a:solidFill>
                  <a:schemeClr val="bg1">
                    <a:lumMod val="65000"/>
                  </a:schemeClr>
                </a:solidFill>
              </a:rPr>
              <a:t>protect</a:t>
            </a:r>
            <a:r>
              <a:rPr lang="es-ES" dirty="0" smtClean="0">
                <a:solidFill>
                  <a:schemeClr val="bg1">
                    <a:lumMod val="65000"/>
                  </a:schemeClr>
                </a:solidFill>
              </a:rPr>
              <a:t> </a:t>
            </a:r>
            <a:r>
              <a:rPr lang="es-ES" dirty="0" err="1" smtClean="0">
                <a:solidFill>
                  <a:schemeClr val="bg1">
                    <a:lumMod val="65000"/>
                  </a:schemeClr>
                </a:solidFill>
              </a:rPr>
              <a:t>the</a:t>
            </a:r>
            <a:r>
              <a:rPr lang="es-ES" dirty="0" smtClean="0">
                <a:solidFill>
                  <a:schemeClr val="bg1">
                    <a:lumMod val="65000"/>
                  </a:schemeClr>
                </a:solidFill>
              </a:rPr>
              <a:t> </a:t>
            </a:r>
            <a:r>
              <a:rPr lang="es-ES" dirty="0" err="1" smtClean="0">
                <a:solidFill>
                  <a:schemeClr val="bg1">
                    <a:lumMod val="65000"/>
                  </a:schemeClr>
                </a:solidFill>
              </a:rPr>
              <a:t>components</a:t>
            </a:r>
            <a:endParaRPr lang="es-ES" dirty="0" smtClean="0">
              <a:solidFill>
                <a:schemeClr val="bg1">
                  <a:lumMod val="65000"/>
                </a:schemeClr>
              </a:solidFill>
            </a:endParaRPr>
          </a:p>
          <a:p>
            <a:endParaRPr lang="es-ES" dirty="0"/>
          </a:p>
          <a:p>
            <a:r>
              <a:rPr lang="es-ES" dirty="0" err="1" smtClean="0"/>
              <a:t>Iron</a:t>
            </a:r>
            <a:r>
              <a:rPr lang="es-ES" dirty="0" smtClean="0"/>
              <a:t> </a:t>
            </a:r>
            <a:r>
              <a:rPr lang="es-ES" dirty="0" err="1" smtClean="0"/>
              <a:t>structure</a:t>
            </a:r>
            <a:r>
              <a:rPr lang="es-ES" dirty="0" smtClean="0"/>
              <a:t> to reduce </a:t>
            </a:r>
            <a:r>
              <a:rPr lang="es-ES" dirty="0" err="1" smtClean="0"/>
              <a:t>thermal</a:t>
            </a:r>
            <a:r>
              <a:rPr lang="es-ES" dirty="0" smtClean="0"/>
              <a:t> </a:t>
            </a:r>
            <a:r>
              <a:rPr lang="es-ES" dirty="0" err="1" smtClean="0"/>
              <a:t>effects</a:t>
            </a:r>
            <a:r>
              <a:rPr lang="es-ES" dirty="0" smtClean="0"/>
              <a:t> and </a:t>
            </a:r>
            <a:r>
              <a:rPr lang="es-ES" dirty="0" err="1" smtClean="0"/>
              <a:t>keep</a:t>
            </a:r>
            <a:r>
              <a:rPr lang="es-ES" dirty="0" smtClean="0"/>
              <a:t> </a:t>
            </a:r>
            <a:r>
              <a:rPr lang="es-ES" dirty="0" err="1" smtClean="0"/>
              <a:t>the</a:t>
            </a:r>
            <a:r>
              <a:rPr lang="es-ES" dirty="0" smtClean="0"/>
              <a:t> </a:t>
            </a:r>
            <a:r>
              <a:rPr lang="es-ES" dirty="0" err="1" smtClean="0"/>
              <a:t>critical</a:t>
            </a:r>
            <a:r>
              <a:rPr lang="es-ES" dirty="0" smtClean="0"/>
              <a:t> </a:t>
            </a:r>
            <a:r>
              <a:rPr lang="es-ES" dirty="0" err="1" smtClean="0"/>
              <a:t>optical</a:t>
            </a:r>
            <a:r>
              <a:rPr lang="es-ES" dirty="0" smtClean="0"/>
              <a:t> </a:t>
            </a:r>
            <a:r>
              <a:rPr lang="es-ES" dirty="0" err="1" smtClean="0"/>
              <a:t>elements</a:t>
            </a:r>
            <a:r>
              <a:rPr lang="es-ES" dirty="0" smtClean="0"/>
              <a:t> </a:t>
            </a:r>
            <a:r>
              <a:rPr lang="es-ES" dirty="0" err="1" smtClean="0"/>
              <a:t>aligned</a:t>
            </a:r>
            <a:endParaRPr lang="es-ES" dirty="0" smtClean="0"/>
          </a:p>
        </p:txBody>
      </p:sp>
    </p:spTree>
    <p:extLst>
      <p:ext uri="{BB962C8B-B14F-4D97-AF65-F5344CB8AC3E}">
        <p14:creationId xmlns:p14="http://schemas.microsoft.com/office/powerpoint/2010/main" val="353675525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1110</TotalTime>
  <Words>2070</Words>
  <Application>Microsoft Macintosh PowerPoint</Application>
  <PresentationFormat>画面に合わせる (4:3)</PresentationFormat>
  <Paragraphs>200</Paragraphs>
  <Slides>22</Slides>
  <Notes>20</Notes>
  <HiddenSlides>0</HiddenSlides>
  <MMClips>0</MMClips>
  <ScaleCrop>false</ScaleCrop>
  <HeadingPairs>
    <vt:vector size="4" baseType="variant">
      <vt:variant>
        <vt:lpstr>テーマ</vt:lpstr>
      </vt:variant>
      <vt:variant>
        <vt:i4>1</vt:i4>
      </vt:variant>
      <vt:variant>
        <vt:lpstr>スライド タイトル</vt:lpstr>
      </vt:variant>
      <vt:variant>
        <vt:i4>22</vt:i4>
      </vt:variant>
    </vt:vector>
  </HeadingPairs>
  <TitlesOfParts>
    <vt:vector size="23" baseType="lpstr">
      <vt:lpstr>Tema de Office</vt:lpstr>
      <vt:lpstr>Multi-wavelength Depolarization &amp; Raman lidar,  High Spectral Resolution Lidar: Setup and modelization of the Argentinean Aerosol Monitoring Stations</vt:lpstr>
      <vt:lpstr>Aerosol Research Team (Division)</vt:lpstr>
      <vt:lpstr>Aerosol Monitoring Network Working Areas</vt:lpstr>
      <vt:lpstr>Global Volcanic Activity (2010-2011)</vt:lpstr>
      <vt:lpstr>PowerPoint プレゼンテーション</vt:lpstr>
      <vt:lpstr>Aeroparque Station (Jan 2015)</vt:lpstr>
      <vt:lpstr>Lidar Structure</vt:lpstr>
      <vt:lpstr>Lidar Structure</vt:lpstr>
      <vt:lpstr>Lidar Stucture</vt:lpstr>
      <vt:lpstr>Lidar Structure</vt:lpstr>
      <vt:lpstr>Lidar Structure</vt:lpstr>
      <vt:lpstr>Lidar Structure Photos</vt:lpstr>
      <vt:lpstr>SATREPS Presentation: Goals</vt:lpstr>
      <vt:lpstr>High Spectral Resolution Lidar Design</vt:lpstr>
      <vt:lpstr>HARDWARE/DESIGN &amp; CONSTRUCTION</vt:lpstr>
      <vt:lpstr>HARDWARE/DESIGN &amp; CONSTRUCTION</vt:lpstr>
      <vt:lpstr>HARDWARE/DESIGN &amp; CONSTRUCTION</vt:lpstr>
      <vt:lpstr>Software Retrieval and Analysis</vt:lpstr>
      <vt:lpstr>Software Retrieval and Analysis</vt:lpstr>
      <vt:lpstr>Software Retrieval and Analysis</vt:lpstr>
      <vt:lpstr>OPERATION/LIDAR DIVISION &amp; UMAG</vt:lpstr>
      <vt:lpstr>OPERATION/NWS &amp; UMAG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Pablo Ristori</dc:creator>
  <cp:lastModifiedBy>jin</cp:lastModifiedBy>
  <cp:revision>62</cp:revision>
  <dcterms:created xsi:type="dcterms:W3CDTF">2015-04-09T13:04:23Z</dcterms:created>
  <dcterms:modified xsi:type="dcterms:W3CDTF">2015-04-10T16:23:03Z</dcterms:modified>
</cp:coreProperties>
</file>